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55" r:id="rId2"/>
    <p:sldMasterId id="2147483770" r:id="rId3"/>
    <p:sldMasterId id="2147483791" r:id="rId4"/>
    <p:sldMasterId id="2147483793" r:id="rId5"/>
    <p:sldMasterId id="2147483806" r:id="rId6"/>
  </p:sldMasterIdLst>
  <p:notesMasterIdLst>
    <p:notesMasterId r:id="rId21"/>
  </p:notesMasterIdLst>
  <p:handoutMasterIdLst>
    <p:handoutMasterId r:id="rId22"/>
  </p:handoutMasterIdLst>
  <p:sldIdLst>
    <p:sldId id="256" r:id="rId7"/>
    <p:sldId id="286" r:id="rId8"/>
    <p:sldId id="264" r:id="rId9"/>
    <p:sldId id="534" r:id="rId10"/>
    <p:sldId id="543" r:id="rId11"/>
    <p:sldId id="544" r:id="rId12"/>
    <p:sldId id="349" r:id="rId13"/>
    <p:sldId id="305" r:id="rId14"/>
    <p:sldId id="542" r:id="rId15"/>
    <p:sldId id="537" r:id="rId16"/>
    <p:sldId id="289" r:id="rId17"/>
    <p:sldId id="539" r:id="rId18"/>
    <p:sldId id="545" r:id="rId19"/>
    <p:sldId id="535" r:id="rId20"/>
  </p:sldIdLst>
  <p:sldSz cx="12192000" cy="6858000"/>
  <p:notesSz cx="7315200" cy="9601200"/>
  <p:defaultTextStyle>
    <a:defPPr>
      <a:defRPr lang="en-US"/>
    </a:defPPr>
    <a:lvl1pPr marL="0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B4"/>
    <a:srgbClr val="002060"/>
    <a:srgbClr val="E7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0" autoAdjust="0"/>
    <p:restoredTop sz="94613"/>
  </p:normalViewPr>
  <p:slideViewPr>
    <p:cSldViewPr>
      <p:cViewPr varScale="1">
        <p:scale>
          <a:sx n="73" d="100"/>
          <a:sy n="73" d="100"/>
        </p:scale>
        <p:origin x="664" y="56"/>
      </p:cViewPr>
      <p:guideLst>
        <p:guide orient="horz" pos="1746"/>
        <p:guide pos="130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1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68383517761839E-2"/>
          <c:y val="4.371347331583552E-2"/>
          <c:w val="0.89968480554630015"/>
          <c:h val="0.84210526315789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Recalls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1"/>
          <c:cat>
            <c:strRef>
              <c:f>Sheet1!$D$1:$AI$1</c:f>
              <c:strCache>
                <c:ptCount val="32"/>
                <c:pt idx="0">
                  <c:v>'90</c:v>
                </c:pt>
                <c:pt idx="1">
                  <c:v>'91</c:v>
                </c:pt>
                <c:pt idx="2">
                  <c:v>'92</c:v>
                </c:pt>
                <c:pt idx="3">
                  <c:v>'93</c:v>
                </c:pt>
                <c:pt idx="4">
                  <c:v>'94</c:v>
                </c:pt>
                <c:pt idx="5">
                  <c:v>'95</c:v>
                </c:pt>
                <c:pt idx="6">
                  <c:v>'96</c:v>
                </c:pt>
                <c:pt idx="7">
                  <c:v>'97</c:v>
                </c:pt>
                <c:pt idx="8">
                  <c:v>'98</c:v>
                </c:pt>
                <c:pt idx="9">
                  <c:v>'99</c:v>
                </c:pt>
                <c:pt idx="10">
                  <c:v>'00</c:v>
                </c:pt>
                <c:pt idx="11">
                  <c:v>'01</c:v>
                </c:pt>
                <c:pt idx="12">
                  <c:v>'02</c:v>
                </c:pt>
                <c:pt idx="13">
                  <c:v>'03</c:v>
                </c:pt>
                <c:pt idx="14">
                  <c:v>'04</c:v>
                </c:pt>
                <c:pt idx="15">
                  <c:v>'05</c:v>
                </c:pt>
                <c:pt idx="16">
                  <c:v>'06</c:v>
                </c:pt>
                <c:pt idx="17">
                  <c:v>'07</c:v>
                </c:pt>
                <c:pt idx="18">
                  <c:v>'08</c:v>
                </c:pt>
                <c:pt idx="19">
                  <c:v>'09</c:v>
                </c:pt>
                <c:pt idx="20">
                  <c:v>'10</c:v>
                </c:pt>
                <c:pt idx="21">
                  <c:v>'11</c:v>
                </c:pt>
                <c:pt idx="22">
                  <c:v>'12</c:v>
                </c:pt>
                <c:pt idx="23">
                  <c:v>'13</c:v>
                </c:pt>
                <c:pt idx="24">
                  <c:v>'14</c:v>
                </c:pt>
                <c:pt idx="25">
                  <c:v>15</c:v>
                </c:pt>
                <c:pt idx="26">
                  <c:v>'16</c:v>
                </c:pt>
                <c:pt idx="27">
                  <c:v>'17</c:v>
                </c:pt>
                <c:pt idx="28">
                  <c:v>'18</c:v>
                </c:pt>
                <c:pt idx="29">
                  <c:v>'19</c:v>
                </c:pt>
                <c:pt idx="30">
                  <c:v>'20</c:v>
                </c:pt>
                <c:pt idx="31">
                  <c:v>'21</c:v>
                </c:pt>
              </c:strCache>
            </c:strRef>
          </c:cat>
          <c:val>
            <c:numRef>
              <c:f>Sheet1!$D$2:$AI$2</c:f>
              <c:numCache>
                <c:formatCode>General</c:formatCode>
                <c:ptCount val="32"/>
                <c:pt idx="0">
                  <c:v>2</c:v>
                </c:pt>
                <c:pt idx="1">
                  <c:v>2</c:v>
                </c:pt>
                <c:pt idx="2">
                  <c:v>10</c:v>
                </c:pt>
                <c:pt idx="3">
                  <c:v>12</c:v>
                </c:pt>
                <c:pt idx="4">
                  <c:v>41</c:v>
                </c:pt>
                <c:pt idx="5">
                  <c:v>29</c:v>
                </c:pt>
                <c:pt idx="6">
                  <c:v>62</c:v>
                </c:pt>
                <c:pt idx="7">
                  <c:v>45</c:v>
                </c:pt>
                <c:pt idx="8">
                  <c:v>68</c:v>
                </c:pt>
                <c:pt idx="9">
                  <c:v>72</c:v>
                </c:pt>
                <c:pt idx="10">
                  <c:v>63</c:v>
                </c:pt>
                <c:pt idx="11">
                  <c:v>97</c:v>
                </c:pt>
                <c:pt idx="12">
                  <c:v>110</c:v>
                </c:pt>
                <c:pt idx="13">
                  <c:v>63</c:v>
                </c:pt>
                <c:pt idx="14">
                  <c:v>79</c:v>
                </c:pt>
                <c:pt idx="15">
                  <c:v>86</c:v>
                </c:pt>
                <c:pt idx="16">
                  <c:v>75</c:v>
                </c:pt>
                <c:pt idx="17">
                  <c:v>108</c:v>
                </c:pt>
                <c:pt idx="18">
                  <c:v>89</c:v>
                </c:pt>
                <c:pt idx="19">
                  <c:v>107</c:v>
                </c:pt>
                <c:pt idx="20">
                  <c:v>130</c:v>
                </c:pt>
                <c:pt idx="21">
                  <c:v>227</c:v>
                </c:pt>
                <c:pt idx="22">
                  <c:v>253</c:v>
                </c:pt>
                <c:pt idx="23">
                  <c:v>201</c:v>
                </c:pt>
                <c:pt idx="24">
                  <c:v>261</c:v>
                </c:pt>
                <c:pt idx="25">
                  <c:v>333</c:v>
                </c:pt>
                <c:pt idx="26">
                  <c:v>306</c:v>
                </c:pt>
                <c:pt idx="27">
                  <c:v>306</c:v>
                </c:pt>
                <c:pt idx="28">
                  <c:v>262</c:v>
                </c:pt>
                <c:pt idx="29">
                  <c:v>171</c:v>
                </c:pt>
                <c:pt idx="30">
                  <c:v>201</c:v>
                </c:pt>
                <c:pt idx="31">
                  <c:v>209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E37-447B-AD63-1B20FAB33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81837664"/>
        <c:axId val="3667016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629DD1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Sheet1!$D$1:$AI$1</c15:sqref>
                        </c15:formulaRef>
                      </c:ext>
                    </c:extLst>
                    <c:strCache>
                      <c:ptCount val="32"/>
                      <c:pt idx="0">
                        <c:v>'90</c:v>
                      </c:pt>
                      <c:pt idx="1">
                        <c:v>'91</c:v>
                      </c:pt>
                      <c:pt idx="2">
                        <c:v>'92</c:v>
                      </c:pt>
                      <c:pt idx="3">
                        <c:v>'93</c:v>
                      </c:pt>
                      <c:pt idx="4">
                        <c:v>'94</c:v>
                      </c:pt>
                      <c:pt idx="5">
                        <c:v>'95</c:v>
                      </c:pt>
                      <c:pt idx="6">
                        <c:v>'96</c:v>
                      </c:pt>
                      <c:pt idx="7">
                        <c:v>'97</c:v>
                      </c:pt>
                      <c:pt idx="8">
                        <c:v>'98</c:v>
                      </c:pt>
                      <c:pt idx="9">
                        <c:v>'99</c:v>
                      </c:pt>
                      <c:pt idx="10">
                        <c:v>'00</c:v>
                      </c:pt>
                      <c:pt idx="11">
                        <c:v>'01</c:v>
                      </c:pt>
                      <c:pt idx="12">
                        <c:v>'02</c:v>
                      </c:pt>
                      <c:pt idx="13">
                        <c:v>'03</c:v>
                      </c:pt>
                      <c:pt idx="14">
                        <c:v>'04</c:v>
                      </c:pt>
                      <c:pt idx="15">
                        <c:v>'05</c:v>
                      </c:pt>
                      <c:pt idx="16">
                        <c:v>'06</c:v>
                      </c:pt>
                      <c:pt idx="17">
                        <c:v>'07</c:v>
                      </c:pt>
                      <c:pt idx="18">
                        <c:v>'08</c:v>
                      </c:pt>
                      <c:pt idx="19">
                        <c:v>'09</c:v>
                      </c:pt>
                      <c:pt idx="20">
                        <c:v>'10</c:v>
                      </c:pt>
                      <c:pt idx="21">
                        <c:v>'11</c:v>
                      </c:pt>
                      <c:pt idx="22">
                        <c:v>'12</c:v>
                      </c:pt>
                      <c:pt idx="23">
                        <c:v>'13</c:v>
                      </c:pt>
                      <c:pt idx="24">
                        <c:v>'14</c:v>
                      </c:pt>
                      <c:pt idx="25">
                        <c:v>15</c:v>
                      </c:pt>
                      <c:pt idx="26">
                        <c:v>'16</c:v>
                      </c:pt>
                      <c:pt idx="27">
                        <c:v>'17</c:v>
                      </c:pt>
                      <c:pt idx="28">
                        <c:v>'18</c:v>
                      </c:pt>
                      <c:pt idx="29">
                        <c:v>'19</c:v>
                      </c:pt>
                      <c:pt idx="30">
                        <c:v>'20</c:v>
                      </c:pt>
                      <c:pt idx="31">
                        <c:v>'21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Sheet1!$D$3:$AI$3</c15:sqref>
                        </c15:formulaRef>
                      </c:ext>
                    </c:extLst>
                    <c:numCache>
                      <c:formatCode>General</c:formatCode>
                      <c:ptCount val="32"/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1-4E37-447B-AD63-1B20FAB335C3}"/>
                  </c:ext>
                </c:extLst>
              </c15:ser>
            </c15:filteredBarSeries>
          </c:ext>
        </c:extLst>
      </c:barChart>
      <c:dateAx>
        <c:axId val="48183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701696"/>
        <c:crosses val="autoZero"/>
        <c:auto val="0"/>
        <c:lblOffset val="100"/>
        <c:baseTimeUnit val="days"/>
        <c:majorUnit val="4"/>
        <c:minorUnit val="1"/>
      </c:dateAx>
      <c:valAx>
        <c:axId val="36670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83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35FA1-0746-4481-81FB-28112EE692B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B8CA4-856B-42F8-80D8-01A9E7228758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effectLst/>
            </a:rPr>
            <a:t>Milk</a:t>
          </a:r>
        </a:p>
      </dgm:t>
    </dgm:pt>
    <dgm:pt modelId="{E09E8F80-C7DA-4198-85FC-DED1A8CFCB4C}" type="parTrans" cxnId="{92F1CFB7-7C58-497B-8DA7-D68C3DACBC7A}">
      <dgm:prSet/>
      <dgm:spPr/>
      <dgm:t>
        <a:bodyPr/>
        <a:lstStyle/>
        <a:p>
          <a:endParaRPr lang="en-US" sz="1200"/>
        </a:p>
      </dgm:t>
    </dgm:pt>
    <dgm:pt modelId="{5C6256E8-01AA-4ED5-9D59-5F4CDAF1C66C}" type="sibTrans" cxnId="{92F1CFB7-7C58-497B-8DA7-D68C3DACBC7A}">
      <dgm:prSet/>
      <dgm:spPr/>
      <dgm:t>
        <a:bodyPr/>
        <a:lstStyle/>
        <a:p>
          <a:endParaRPr lang="en-US" sz="1200"/>
        </a:p>
      </dgm:t>
    </dgm:pt>
    <dgm:pt modelId="{70A0323C-5490-488B-84AD-AAD360DA667F}">
      <dgm:prSet custT="1"/>
      <dgm:spPr/>
      <dgm:t>
        <a:bodyPr/>
        <a:lstStyle/>
        <a:p>
          <a:r>
            <a:rPr lang="en-US" sz="1200" dirty="0"/>
            <a:t>Egg</a:t>
          </a:r>
        </a:p>
      </dgm:t>
    </dgm:pt>
    <dgm:pt modelId="{3F8DAD35-6F59-49CE-A07C-C58740095843}" type="parTrans" cxnId="{0613C254-A3CD-46CF-9D61-2B5AC4D9AA37}">
      <dgm:prSet/>
      <dgm:spPr/>
      <dgm:t>
        <a:bodyPr/>
        <a:lstStyle/>
        <a:p>
          <a:endParaRPr lang="en-US" sz="1200"/>
        </a:p>
      </dgm:t>
    </dgm:pt>
    <dgm:pt modelId="{00A344D0-D6E1-40DE-BA7E-F9E84066A387}" type="sibTrans" cxnId="{0613C254-A3CD-46CF-9D61-2B5AC4D9AA37}">
      <dgm:prSet/>
      <dgm:spPr/>
      <dgm:t>
        <a:bodyPr/>
        <a:lstStyle/>
        <a:p>
          <a:endParaRPr lang="en-US" sz="1200"/>
        </a:p>
      </dgm:t>
    </dgm:pt>
    <dgm:pt modelId="{4AEE8694-25E0-48AE-BDFF-F438ADD753C2}">
      <dgm:prSet custT="1"/>
      <dgm:spPr/>
      <dgm:t>
        <a:bodyPr/>
        <a:lstStyle/>
        <a:p>
          <a:r>
            <a:rPr lang="en-US" sz="1200" dirty="0"/>
            <a:t>Crustacea</a:t>
          </a:r>
        </a:p>
      </dgm:t>
    </dgm:pt>
    <dgm:pt modelId="{AF11D4F3-BAAB-4128-825C-425008ED6FDE}" type="parTrans" cxnId="{CD85723B-36F1-4221-A28B-501C61515177}">
      <dgm:prSet/>
      <dgm:spPr/>
      <dgm:t>
        <a:bodyPr/>
        <a:lstStyle/>
        <a:p>
          <a:endParaRPr lang="en-US" sz="1200"/>
        </a:p>
      </dgm:t>
    </dgm:pt>
    <dgm:pt modelId="{06129B30-84B8-42BF-8FA9-C3E48167C086}" type="sibTrans" cxnId="{CD85723B-36F1-4221-A28B-501C61515177}">
      <dgm:prSet/>
      <dgm:spPr/>
      <dgm:t>
        <a:bodyPr/>
        <a:lstStyle/>
        <a:p>
          <a:endParaRPr lang="en-US" sz="1200"/>
        </a:p>
      </dgm:t>
    </dgm:pt>
    <dgm:pt modelId="{6D4D94A9-5204-40AF-B3D0-D58807093D60}">
      <dgm:prSet custT="1"/>
      <dgm:spPr/>
      <dgm:t>
        <a:bodyPr/>
        <a:lstStyle/>
        <a:p>
          <a:r>
            <a:rPr lang="en-US" sz="1200" dirty="0"/>
            <a:t>Fish</a:t>
          </a:r>
        </a:p>
      </dgm:t>
    </dgm:pt>
    <dgm:pt modelId="{9C36AA84-C516-4C2C-9D0E-358A40DC3DD5}" type="parTrans" cxnId="{E9D1D54B-67E8-4A50-B30A-11DB387BB1B7}">
      <dgm:prSet/>
      <dgm:spPr/>
      <dgm:t>
        <a:bodyPr/>
        <a:lstStyle/>
        <a:p>
          <a:endParaRPr lang="en-US" sz="1200"/>
        </a:p>
      </dgm:t>
    </dgm:pt>
    <dgm:pt modelId="{2A1EBFE1-358E-41B8-A470-F3D18B7A5D62}" type="sibTrans" cxnId="{E9D1D54B-67E8-4A50-B30A-11DB387BB1B7}">
      <dgm:prSet/>
      <dgm:spPr/>
      <dgm:t>
        <a:bodyPr/>
        <a:lstStyle/>
        <a:p>
          <a:endParaRPr lang="en-US" sz="1200"/>
        </a:p>
      </dgm:t>
    </dgm:pt>
    <dgm:pt modelId="{EE34DA57-EB18-4246-A9AA-3D78FBD8F716}">
      <dgm:prSet custT="1"/>
      <dgm:spPr/>
      <dgm:t>
        <a:bodyPr/>
        <a:lstStyle/>
        <a:p>
          <a:r>
            <a:rPr lang="en-US" sz="1200" dirty="0"/>
            <a:t>Peanut</a:t>
          </a:r>
        </a:p>
      </dgm:t>
    </dgm:pt>
    <dgm:pt modelId="{1801AE26-2377-47FD-98FD-BBE7C19200C9}" type="parTrans" cxnId="{1F4B2700-F732-4D3F-98D0-336AAFAF8495}">
      <dgm:prSet/>
      <dgm:spPr/>
      <dgm:t>
        <a:bodyPr/>
        <a:lstStyle/>
        <a:p>
          <a:endParaRPr lang="en-US" sz="1200"/>
        </a:p>
      </dgm:t>
    </dgm:pt>
    <dgm:pt modelId="{4BBF9624-F9F4-4A6D-B57C-53E3988D0FBC}" type="sibTrans" cxnId="{1F4B2700-F732-4D3F-98D0-336AAFAF8495}">
      <dgm:prSet/>
      <dgm:spPr/>
      <dgm:t>
        <a:bodyPr/>
        <a:lstStyle/>
        <a:p>
          <a:endParaRPr lang="en-US" sz="1200"/>
        </a:p>
      </dgm:t>
    </dgm:pt>
    <dgm:pt modelId="{EE519AD8-0D32-44B2-8BAC-DC37AC203625}">
      <dgm:prSet custT="1"/>
      <dgm:spPr/>
      <dgm:t>
        <a:bodyPr/>
        <a:lstStyle/>
        <a:p>
          <a:r>
            <a:rPr lang="en-US" sz="1200" dirty="0"/>
            <a:t>Soybean</a:t>
          </a:r>
        </a:p>
      </dgm:t>
    </dgm:pt>
    <dgm:pt modelId="{48999B55-27DC-4042-9C00-F6E915CF4C7D}" type="parTrans" cxnId="{8DA49C56-D656-446E-BC43-AE661C20D295}">
      <dgm:prSet/>
      <dgm:spPr/>
      <dgm:t>
        <a:bodyPr/>
        <a:lstStyle/>
        <a:p>
          <a:endParaRPr lang="en-US" sz="1200"/>
        </a:p>
      </dgm:t>
    </dgm:pt>
    <dgm:pt modelId="{BAFF12C9-7777-454F-AADE-45082B1F751A}" type="sibTrans" cxnId="{8DA49C56-D656-446E-BC43-AE661C20D295}">
      <dgm:prSet/>
      <dgm:spPr/>
      <dgm:t>
        <a:bodyPr/>
        <a:lstStyle/>
        <a:p>
          <a:endParaRPr lang="en-US" sz="1200"/>
        </a:p>
      </dgm:t>
    </dgm:pt>
    <dgm:pt modelId="{2004E93C-FD59-4A2D-A70E-3FB312A6A5E7}">
      <dgm:prSet custT="1"/>
      <dgm:spPr/>
      <dgm:t>
        <a:bodyPr/>
        <a:lstStyle/>
        <a:p>
          <a:r>
            <a:rPr lang="en-US" sz="1200" dirty="0"/>
            <a:t>Tree nuts</a:t>
          </a:r>
        </a:p>
      </dgm:t>
    </dgm:pt>
    <dgm:pt modelId="{13663D80-42CE-4829-B782-891F70F5BE79}" type="parTrans" cxnId="{1A9B9123-D96C-43F4-8C3A-C973A46EF400}">
      <dgm:prSet/>
      <dgm:spPr/>
      <dgm:t>
        <a:bodyPr/>
        <a:lstStyle/>
        <a:p>
          <a:endParaRPr lang="en-US" sz="1200"/>
        </a:p>
      </dgm:t>
    </dgm:pt>
    <dgm:pt modelId="{01FD2D89-D653-43F6-9D85-B97A20BAADCD}" type="sibTrans" cxnId="{1A9B9123-D96C-43F4-8C3A-C973A46EF400}">
      <dgm:prSet/>
      <dgm:spPr/>
      <dgm:t>
        <a:bodyPr/>
        <a:lstStyle/>
        <a:p>
          <a:endParaRPr lang="en-US" sz="1200"/>
        </a:p>
      </dgm:t>
    </dgm:pt>
    <dgm:pt modelId="{56D7F75B-8880-4880-AF32-5D3E8E5D1BF7}">
      <dgm:prSet custT="1"/>
      <dgm:spPr/>
      <dgm:t>
        <a:bodyPr/>
        <a:lstStyle/>
        <a:p>
          <a:r>
            <a:rPr lang="en-US" sz="1200" dirty="0"/>
            <a:t>Wheat</a:t>
          </a:r>
        </a:p>
      </dgm:t>
    </dgm:pt>
    <dgm:pt modelId="{A8D68D16-B03E-4713-953E-1D1727027B6B}" type="parTrans" cxnId="{CC60A2B1-39B4-48C5-BD88-4203232BD43C}">
      <dgm:prSet/>
      <dgm:spPr/>
      <dgm:t>
        <a:bodyPr/>
        <a:lstStyle/>
        <a:p>
          <a:endParaRPr lang="en-US" sz="1200"/>
        </a:p>
      </dgm:t>
    </dgm:pt>
    <dgm:pt modelId="{A9F428FF-8834-4959-AB3B-A043E3217B52}" type="sibTrans" cxnId="{CC60A2B1-39B4-48C5-BD88-4203232BD43C}">
      <dgm:prSet/>
      <dgm:spPr/>
      <dgm:t>
        <a:bodyPr/>
        <a:lstStyle/>
        <a:p>
          <a:endParaRPr lang="en-US" sz="1200"/>
        </a:p>
      </dgm:t>
    </dgm:pt>
    <dgm:pt modelId="{1755EC12-D501-4AD0-BF00-A803DE26236D}">
      <dgm:prSet custT="1"/>
      <dgm:spPr/>
      <dgm:t>
        <a:bodyPr/>
        <a:lstStyle/>
        <a:p>
          <a:r>
            <a:rPr lang="en-US" sz="1200" dirty="0">
              <a:solidFill>
                <a:schemeClr val="accent4"/>
              </a:solidFill>
            </a:rPr>
            <a:t>Sesame</a:t>
          </a:r>
        </a:p>
      </dgm:t>
    </dgm:pt>
    <dgm:pt modelId="{89674AA2-E8C6-431B-8D74-15EFFD6DDD65}" type="parTrans" cxnId="{8C74A239-0D77-467E-AA48-41691E22EC1A}">
      <dgm:prSet/>
      <dgm:spPr/>
      <dgm:t>
        <a:bodyPr/>
        <a:lstStyle/>
        <a:p>
          <a:endParaRPr lang="en-US" sz="1200"/>
        </a:p>
      </dgm:t>
    </dgm:pt>
    <dgm:pt modelId="{87BEA44E-EEE8-407D-8C74-0C91D9280B70}" type="sibTrans" cxnId="{8C74A239-0D77-467E-AA48-41691E22EC1A}">
      <dgm:prSet/>
      <dgm:spPr/>
      <dgm:t>
        <a:bodyPr/>
        <a:lstStyle/>
        <a:p>
          <a:endParaRPr lang="en-US" sz="1200"/>
        </a:p>
      </dgm:t>
    </dgm:pt>
    <dgm:pt modelId="{2E8E0B50-1F6B-475A-9E47-386890C18B6D}" type="pres">
      <dgm:prSet presAssocID="{43835FA1-0746-4481-81FB-28112EE692B7}" presName="Name0" presStyleCnt="0">
        <dgm:presLayoutVars>
          <dgm:dir/>
          <dgm:resizeHandles val="exact"/>
        </dgm:presLayoutVars>
      </dgm:prSet>
      <dgm:spPr/>
    </dgm:pt>
    <dgm:pt modelId="{3083CAA9-53E8-4C3C-9748-B82CB746F02F}" type="pres">
      <dgm:prSet presAssocID="{893B8CA4-856B-42F8-80D8-01A9E7228758}" presName="compNode" presStyleCnt="0"/>
      <dgm:spPr/>
    </dgm:pt>
    <dgm:pt modelId="{0D6C2DBE-A702-4AA2-A4A7-E816B7492228}" type="pres">
      <dgm:prSet presAssocID="{893B8CA4-856B-42F8-80D8-01A9E7228758}" presName="pictRect" presStyleLbl="node1" presStyleIdx="0" presStyleCnt="9"/>
      <dgm:spPr>
        <a:blipFill dpi="0" rotWithShape="1">
          <a:blip xmlns:r="http://schemas.openxmlformats.org/officeDocument/2006/relationships" r:embed="rId1"/>
          <a:srcRect/>
          <a:stretch>
            <a:fillRect l="1058" t="-11934" r="-1058" b="-23032"/>
          </a:stretch>
        </a:blipFill>
      </dgm:spPr>
    </dgm:pt>
    <dgm:pt modelId="{B2DA7C1F-3858-4F77-B5EE-9A096B961121}" type="pres">
      <dgm:prSet presAssocID="{893B8CA4-856B-42F8-80D8-01A9E7228758}" presName="textRect" presStyleLbl="revTx" presStyleIdx="0" presStyleCnt="9">
        <dgm:presLayoutVars>
          <dgm:bulletEnabled val="1"/>
        </dgm:presLayoutVars>
      </dgm:prSet>
      <dgm:spPr/>
    </dgm:pt>
    <dgm:pt modelId="{F8CF68F8-0244-43AD-B790-24A76EEC0B03}" type="pres">
      <dgm:prSet presAssocID="{5C6256E8-01AA-4ED5-9D59-5F4CDAF1C66C}" presName="sibTrans" presStyleLbl="sibTrans2D1" presStyleIdx="0" presStyleCnt="0"/>
      <dgm:spPr/>
    </dgm:pt>
    <dgm:pt modelId="{4F84418F-D7ED-4D1E-B7BC-A2F977C18EA7}" type="pres">
      <dgm:prSet presAssocID="{70A0323C-5490-488B-84AD-AAD360DA667F}" presName="compNode" presStyleCnt="0"/>
      <dgm:spPr/>
    </dgm:pt>
    <dgm:pt modelId="{6D687597-C787-4EA5-9CE2-03AFAEEC3D47}" type="pres">
      <dgm:prSet presAssocID="{70A0323C-5490-488B-84AD-AAD360DA667F}" presName="pictRect" presStyleLbl="node1" presStyleIdx="1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FD22D74-6D80-47E7-AC5E-2AC7D5766044}" type="pres">
      <dgm:prSet presAssocID="{70A0323C-5490-488B-84AD-AAD360DA667F}" presName="textRect" presStyleLbl="revTx" presStyleIdx="1" presStyleCnt="9">
        <dgm:presLayoutVars>
          <dgm:bulletEnabled val="1"/>
        </dgm:presLayoutVars>
      </dgm:prSet>
      <dgm:spPr/>
    </dgm:pt>
    <dgm:pt modelId="{74D64FB0-E974-493F-811E-7DCED73BF4C3}" type="pres">
      <dgm:prSet presAssocID="{00A344D0-D6E1-40DE-BA7E-F9E84066A387}" presName="sibTrans" presStyleLbl="sibTrans2D1" presStyleIdx="0" presStyleCnt="0"/>
      <dgm:spPr/>
    </dgm:pt>
    <dgm:pt modelId="{F31E3E59-CCE2-44E3-A8CF-B4DF28057CE7}" type="pres">
      <dgm:prSet presAssocID="{4AEE8694-25E0-48AE-BDFF-F438ADD753C2}" presName="compNode" presStyleCnt="0"/>
      <dgm:spPr/>
    </dgm:pt>
    <dgm:pt modelId="{E1F119E4-9664-4DC6-85E7-EA227BA9341C}" type="pres">
      <dgm:prSet presAssocID="{4AEE8694-25E0-48AE-BDFF-F438ADD753C2}" presName="pictRect" presStyleLbl="node1" presStyleIdx="2" presStyleCnt="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5D10796-D048-4601-8407-3DA86D25337C}" type="pres">
      <dgm:prSet presAssocID="{4AEE8694-25E0-48AE-BDFF-F438ADD753C2}" presName="textRect" presStyleLbl="revTx" presStyleIdx="2" presStyleCnt="9">
        <dgm:presLayoutVars>
          <dgm:bulletEnabled val="1"/>
        </dgm:presLayoutVars>
      </dgm:prSet>
      <dgm:spPr/>
    </dgm:pt>
    <dgm:pt modelId="{3059DEB7-9867-4C19-B685-94C153FD6E8D}" type="pres">
      <dgm:prSet presAssocID="{06129B30-84B8-42BF-8FA9-C3E48167C086}" presName="sibTrans" presStyleLbl="sibTrans2D1" presStyleIdx="0" presStyleCnt="0"/>
      <dgm:spPr/>
    </dgm:pt>
    <dgm:pt modelId="{77117EEC-9236-4F67-98E0-5A19104AD613}" type="pres">
      <dgm:prSet presAssocID="{6D4D94A9-5204-40AF-B3D0-D58807093D60}" presName="compNode" presStyleCnt="0"/>
      <dgm:spPr/>
    </dgm:pt>
    <dgm:pt modelId="{0DC10CEB-D91B-440F-8FC9-9E76982499F2}" type="pres">
      <dgm:prSet presAssocID="{6D4D94A9-5204-40AF-B3D0-D58807093D60}" presName="pictRect" presStyleLbl="node1" presStyleIdx="3" presStyleCnt="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D331B1A-1332-4179-9F43-DFE2678BB1AF}" type="pres">
      <dgm:prSet presAssocID="{6D4D94A9-5204-40AF-B3D0-D58807093D60}" presName="textRect" presStyleLbl="revTx" presStyleIdx="3" presStyleCnt="9">
        <dgm:presLayoutVars>
          <dgm:bulletEnabled val="1"/>
        </dgm:presLayoutVars>
      </dgm:prSet>
      <dgm:spPr/>
    </dgm:pt>
    <dgm:pt modelId="{2CE4FD8D-CDCC-4FCF-858A-BAD9DDEEB926}" type="pres">
      <dgm:prSet presAssocID="{2A1EBFE1-358E-41B8-A470-F3D18B7A5D62}" presName="sibTrans" presStyleLbl="sibTrans2D1" presStyleIdx="0" presStyleCnt="0"/>
      <dgm:spPr/>
    </dgm:pt>
    <dgm:pt modelId="{18EA9515-22D3-46F3-8512-A68A109743EC}" type="pres">
      <dgm:prSet presAssocID="{EE34DA57-EB18-4246-A9AA-3D78FBD8F716}" presName="compNode" presStyleCnt="0"/>
      <dgm:spPr/>
    </dgm:pt>
    <dgm:pt modelId="{74285A2A-6AA0-4743-AA67-10A2017DC9E1}" type="pres">
      <dgm:prSet presAssocID="{EE34DA57-EB18-4246-A9AA-3D78FBD8F716}" presName="pictRect" presStyleLbl="node1" presStyleIdx="4" presStyleCnt="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0BCD26F-AF7C-4D95-B0C6-D22D82BFC93B}" type="pres">
      <dgm:prSet presAssocID="{EE34DA57-EB18-4246-A9AA-3D78FBD8F716}" presName="textRect" presStyleLbl="revTx" presStyleIdx="4" presStyleCnt="9">
        <dgm:presLayoutVars>
          <dgm:bulletEnabled val="1"/>
        </dgm:presLayoutVars>
      </dgm:prSet>
      <dgm:spPr/>
    </dgm:pt>
    <dgm:pt modelId="{02292185-EF61-420A-9841-8F9B8C753544}" type="pres">
      <dgm:prSet presAssocID="{4BBF9624-F9F4-4A6D-B57C-53E3988D0FBC}" presName="sibTrans" presStyleLbl="sibTrans2D1" presStyleIdx="0" presStyleCnt="0"/>
      <dgm:spPr/>
    </dgm:pt>
    <dgm:pt modelId="{E8919C27-90B5-41B0-BEF9-8B5D073EE81B}" type="pres">
      <dgm:prSet presAssocID="{EE519AD8-0D32-44B2-8BAC-DC37AC203625}" presName="compNode" presStyleCnt="0"/>
      <dgm:spPr/>
    </dgm:pt>
    <dgm:pt modelId="{492B1741-DFD4-4274-AA26-6158BD8AE9C2}" type="pres">
      <dgm:prSet presAssocID="{EE519AD8-0D32-44B2-8BAC-DC37AC203625}" presName="pictRect" presStyleLbl="node1" presStyleIdx="5" presStyleCnt="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7D4C977-7A17-4DE8-98BB-791ABC8277F4}" type="pres">
      <dgm:prSet presAssocID="{EE519AD8-0D32-44B2-8BAC-DC37AC203625}" presName="textRect" presStyleLbl="revTx" presStyleIdx="5" presStyleCnt="9">
        <dgm:presLayoutVars>
          <dgm:bulletEnabled val="1"/>
        </dgm:presLayoutVars>
      </dgm:prSet>
      <dgm:spPr/>
    </dgm:pt>
    <dgm:pt modelId="{7EE02CDB-1AA1-4A8E-A7EC-C6972D8DBC43}" type="pres">
      <dgm:prSet presAssocID="{BAFF12C9-7777-454F-AADE-45082B1F751A}" presName="sibTrans" presStyleLbl="sibTrans2D1" presStyleIdx="0" presStyleCnt="0"/>
      <dgm:spPr/>
    </dgm:pt>
    <dgm:pt modelId="{26C08B81-3EF4-420B-9F4C-5ACAB919B8CF}" type="pres">
      <dgm:prSet presAssocID="{2004E93C-FD59-4A2D-A70E-3FB312A6A5E7}" presName="compNode" presStyleCnt="0"/>
      <dgm:spPr/>
    </dgm:pt>
    <dgm:pt modelId="{54D32BEB-8FB8-4A02-8ABC-285799092FDC}" type="pres">
      <dgm:prSet presAssocID="{2004E93C-FD59-4A2D-A70E-3FB312A6A5E7}" presName="pictRect" presStyleLbl="node1" presStyleIdx="6" presStyleCnt="9"/>
      <dgm:spPr>
        <a:blipFill dpi="0" rotWithShape="1">
          <a:blip xmlns:r="http://schemas.openxmlformats.org/officeDocument/2006/relationships" r:embed="rId7"/>
          <a:srcRect/>
          <a:stretch>
            <a:fillRect l="-2116" t="-6786" r="2116" b="-16890"/>
          </a:stretch>
        </a:blipFill>
      </dgm:spPr>
    </dgm:pt>
    <dgm:pt modelId="{5B1C1DAA-C6D9-441B-8028-094D0BF4E358}" type="pres">
      <dgm:prSet presAssocID="{2004E93C-FD59-4A2D-A70E-3FB312A6A5E7}" presName="textRect" presStyleLbl="revTx" presStyleIdx="6" presStyleCnt="9">
        <dgm:presLayoutVars>
          <dgm:bulletEnabled val="1"/>
        </dgm:presLayoutVars>
      </dgm:prSet>
      <dgm:spPr/>
    </dgm:pt>
    <dgm:pt modelId="{AD9C1E56-8B42-4926-94EB-064504913464}" type="pres">
      <dgm:prSet presAssocID="{01FD2D89-D653-43F6-9D85-B97A20BAADCD}" presName="sibTrans" presStyleLbl="sibTrans2D1" presStyleIdx="0" presStyleCnt="0"/>
      <dgm:spPr/>
    </dgm:pt>
    <dgm:pt modelId="{5AD1F6AD-931F-40C0-85E0-93CDF7C71736}" type="pres">
      <dgm:prSet presAssocID="{56D7F75B-8880-4880-AF32-5D3E8E5D1BF7}" presName="compNode" presStyleCnt="0"/>
      <dgm:spPr/>
    </dgm:pt>
    <dgm:pt modelId="{4F2424AE-46B8-4F18-90BE-E32F4F024158}" type="pres">
      <dgm:prSet presAssocID="{56D7F75B-8880-4880-AF32-5D3E8E5D1BF7}" presName="pictRect" presStyleLbl="node1" presStyleIdx="7" presStyleCnt="9"/>
      <dgm:spPr>
        <a:blipFill dpi="0" rotWithShape="1">
          <a:blip xmlns:r="http://schemas.openxmlformats.org/officeDocument/2006/relationships" r:embed="rId8"/>
          <a:srcRect/>
          <a:stretch>
            <a:fillRect l="-1058" t="-18301" r="1058" b="-20729"/>
          </a:stretch>
        </a:blipFill>
      </dgm:spPr>
    </dgm:pt>
    <dgm:pt modelId="{A34DF854-3350-4CB4-A94A-DA9024010034}" type="pres">
      <dgm:prSet presAssocID="{56D7F75B-8880-4880-AF32-5D3E8E5D1BF7}" presName="textRect" presStyleLbl="revTx" presStyleIdx="7" presStyleCnt="9">
        <dgm:presLayoutVars>
          <dgm:bulletEnabled val="1"/>
        </dgm:presLayoutVars>
      </dgm:prSet>
      <dgm:spPr/>
    </dgm:pt>
    <dgm:pt modelId="{797E1232-55AC-453E-A7A9-56AE9236E967}" type="pres">
      <dgm:prSet presAssocID="{A9F428FF-8834-4959-AB3B-A043E3217B52}" presName="sibTrans" presStyleLbl="sibTrans2D1" presStyleIdx="0" presStyleCnt="0"/>
      <dgm:spPr/>
    </dgm:pt>
    <dgm:pt modelId="{354B9B3B-7C09-415F-B7AD-5FD9E4623271}" type="pres">
      <dgm:prSet presAssocID="{1755EC12-D501-4AD0-BF00-A803DE26236D}" presName="compNode" presStyleCnt="0"/>
      <dgm:spPr/>
    </dgm:pt>
    <dgm:pt modelId="{CB193EE8-BC5A-4CC1-8708-3F44DCFF2BF5}" type="pres">
      <dgm:prSet presAssocID="{1755EC12-D501-4AD0-BF00-A803DE26236D}" presName="pictRect" presStyleLbl="node1" presStyleIdx="8" presStyleCnt="9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767" t="-233420" r="-204873" b="-45854"/>
          </a:stretch>
        </a:blipFill>
      </dgm:spPr>
    </dgm:pt>
    <dgm:pt modelId="{606FB2A7-D62D-443A-A4CD-24A5774F443F}" type="pres">
      <dgm:prSet presAssocID="{1755EC12-D501-4AD0-BF00-A803DE26236D}" presName="textRect" presStyleLbl="revTx" presStyleIdx="8" presStyleCnt="9">
        <dgm:presLayoutVars>
          <dgm:bulletEnabled val="1"/>
        </dgm:presLayoutVars>
      </dgm:prSet>
      <dgm:spPr/>
    </dgm:pt>
  </dgm:ptLst>
  <dgm:cxnLst>
    <dgm:cxn modelId="{1F4B2700-F732-4D3F-98D0-336AAFAF8495}" srcId="{43835FA1-0746-4481-81FB-28112EE692B7}" destId="{EE34DA57-EB18-4246-A9AA-3D78FBD8F716}" srcOrd="4" destOrd="0" parTransId="{1801AE26-2377-47FD-98FD-BBE7C19200C9}" sibTransId="{4BBF9624-F9F4-4A6D-B57C-53E3988D0FBC}"/>
    <dgm:cxn modelId="{DD589B17-B942-4C4B-9EE8-D3A6E6CBF887}" type="presOf" srcId="{A9F428FF-8834-4959-AB3B-A043E3217B52}" destId="{797E1232-55AC-453E-A7A9-56AE9236E967}" srcOrd="0" destOrd="0" presId="urn:microsoft.com/office/officeart/2005/8/layout/pList1"/>
    <dgm:cxn modelId="{1A9B9123-D96C-43F4-8C3A-C973A46EF400}" srcId="{43835FA1-0746-4481-81FB-28112EE692B7}" destId="{2004E93C-FD59-4A2D-A70E-3FB312A6A5E7}" srcOrd="6" destOrd="0" parTransId="{13663D80-42CE-4829-B782-891F70F5BE79}" sibTransId="{01FD2D89-D653-43F6-9D85-B97A20BAADCD}"/>
    <dgm:cxn modelId="{5A69BA33-852C-404F-90DD-FB979F2FD6EA}" type="presOf" srcId="{1755EC12-D501-4AD0-BF00-A803DE26236D}" destId="{606FB2A7-D62D-443A-A4CD-24A5774F443F}" srcOrd="0" destOrd="0" presId="urn:microsoft.com/office/officeart/2005/8/layout/pList1"/>
    <dgm:cxn modelId="{8C74A239-0D77-467E-AA48-41691E22EC1A}" srcId="{43835FA1-0746-4481-81FB-28112EE692B7}" destId="{1755EC12-D501-4AD0-BF00-A803DE26236D}" srcOrd="8" destOrd="0" parTransId="{89674AA2-E8C6-431B-8D74-15EFFD6DDD65}" sibTransId="{87BEA44E-EEE8-407D-8C74-0C91D9280B70}"/>
    <dgm:cxn modelId="{CD85723B-36F1-4221-A28B-501C61515177}" srcId="{43835FA1-0746-4481-81FB-28112EE692B7}" destId="{4AEE8694-25E0-48AE-BDFF-F438ADD753C2}" srcOrd="2" destOrd="0" parTransId="{AF11D4F3-BAAB-4128-825C-425008ED6FDE}" sibTransId="{06129B30-84B8-42BF-8FA9-C3E48167C086}"/>
    <dgm:cxn modelId="{D644F642-9978-42BD-9B11-FBE349427693}" type="presOf" srcId="{56D7F75B-8880-4880-AF32-5D3E8E5D1BF7}" destId="{A34DF854-3350-4CB4-A94A-DA9024010034}" srcOrd="0" destOrd="0" presId="urn:microsoft.com/office/officeart/2005/8/layout/pList1"/>
    <dgm:cxn modelId="{8973D149-1306-495C-9FC5-B99639E07AF8}" type="presOf" srcId="{BAFF12C9-7777-454F-AADE-45082B1F751A}" destId="{7EE02CDB-1AA1-4A8E-A7EC-C6972D8DBC43}" srcOrd="0" destOrd="0" presId="urn:microsoft.com/office/officeart/2005/8/layout/pList1"/>
    <dgm:cxn modelId="{E9D1D54B-67E8-4A50-B30A-11DB387BB1B7}" srcId="{43835FA1-0746-4481-81FB-28112EE692B7}" destId="{6D4D94A9-5204-40AF-B3D0-D58807093D60}" srcOrd="3" destOrd="0" parTransId="{9C36AA84-C516-4C2C-9D0E-358A40DC3DD5}" sibTransId="{2A1EBFE1-358E-41B8-A470-F3D18B7A5D62}"/>
    <dgm:cxn modelId="{DC41BC50-9013-4379-A006-CB07A04876DB}" type="presOf" srcId="{4AEE8694-25E0-48AE-BDFF-F438ADD753C2}" destId="{D5D10796-D048-4601-8407-3DA86D25337C}" srcOrd="0" destOrd="0" presId="urn:microsoft.com/office/officeart/2005/8/layout/pList1"/>
    <dgm:cxn modelId="{0613C254-A3CD-46CF-9D61-2B5AC4D9AA37}" srcId="{43835FA1-0746-4481-81FB-28112EE692B7}" destId="{70A0323C-5490-488B-84AD-AAD360DA667F}" srcOrd="1" destOrd="0" parTransId="{3F8DAD35-6F59-49CE-A07C-C58740095843}" sibTransId="{00A344D0-D6E1-40DE-BA7E-F9E84066A387}"/>
    <dgm:cxn modelId="{8DA49C56-D656-446E-BC43-AE661C20D295}" srcId="{43835FA1-0746-4481-81FB-28112EE692B7}" destId="{EE519AD8-0D32-44B2-8BAC-DC37AC203625}" srcOrd="5" destOrd="0" parTransId="{48999B55-27DC-4042-9C00-F6E915CF4C7D}" sibTransId="{BAFF12C9-7777-454F-AADE-45082B1F751A}"/>
    <dgm:cxn modelId="{6C0E8585-C835-4E3C-8571-592D3C301DB6}" type="presOf" srcId="{43835FA1-0746-4481-81FB-28112EE692B7}" destId="{2E8E0B50-1F6B-475A-9E47-386890C18B6D}" srcOrd="0" destOrd="0" presId="urn:microsoft.com/office/officeart/2005/8/layout/pList1"/>
    <dgm:cxn modelId="{D7EB888B-6730-463B-8EE6-5CA79D2DA17F}" type="presOf" srcId="{EE34DA57-EB18-4246-A9AA-3D78FBD8F716}" destId="{00BCD26F-AF7C-4D95-B0C6-D22D82BFC93B}" srcOrd="0" destOrd="0" presId="urn:microsoft.com/office/officeart/2005/8/layout/pList1"/>
    <dgm:cxn modelId="{AC24139E-2956-49A2-A732-6E0B8E9EC5E4}" type="presOf" srcId="{EE519AD8-0D32-44B2-8BAC-DC37AC203625}" destId="{87D4C977-7A17-4DE8-98BB-791ABC8277F4}" srcOrd="0" destOrd="0" presId="urn:microsoft.com/office/officeart/2005/8/layout/pList1"/>
    <dgm:cxn modelId="{B799AAAC-61BA-4390-8DF5-5E1F1221F9D5}" type="presOf" srcId="{2A1EBFE1-358E-41B8-A470-F3D18B7A5D62}" destId="{2CE4FD8D-CDCC-4FCF-858A-BAD9DDEEB926}" srcOrd="0" destOrd="0" presId="urn:microsoft.com/office/officeart/2005/8/layout/pList1"/>
    <dgm:cxn modelId="{149BE2AE-735E-43AB-AC5D-3EEF53E73D7B}" type="presOf" srcId="{01FD2D89-D653-43F6-9D85-B97A20BAADCD}" destId="{AD9C1E56-8B42-4926-94EB-064504913464}" srcOrd="0" destOrd="0" presId="urn:microsoft.com/office/officeart/2005/8/layout/pList1"/>
    <dgm:cxn modelId="{CC60A2B1-39B4-48C5-BD88-4203232BD43C}" srcId="{43835FA1-0746-4481-81FB-28112EE692B7}" destId="{56D7F75B-8880-4880-AF32-5D3E8E5D1BF7}" srcOrd="7" destOrd="0" parTransId="{A8D68D16-B03E-4713-953E-1D1727027B6B}" sibTransId="{A9F428FF-8834-4959-AB3B-A043E3217B52}"/>
    <dgm:cxn modelId="{92F1CFB7-7C58-497B-8DA7-D68C3DACBC7A}" srcId="{43835FA1-0746-4481-81FB-28112EE692B7}" destId="{893B8CA4-856B-42F8-80D8-01A9E7228758}" srcOrd="0" destOrd="0" parTransId="{E09E8F80-C7DA-4198-85FC-DED1A8CFCB4C}" sibTransId="{5C6256E8-01AA-4ED5-9D59-5F4CDAF1C66C}"/>
    <dgm:cxn modelId="{04A80ABC-F254-4E41-BA08-9BCEF58C894A}" type="presOf" srcId="{70A0323C-5490-488B-84AD-AAD360DA667F}" destId="{5FD22D74-6D80-47E7-AC5E-2AC7D5766044}" srcOrd="0" destOrd="0" presId="urn:microsoft.com/office/officeart/2005/8/layout/pList1"/>
    <dgm:cxn modelId="{7CB223C7-2D66-4986-8AB7-C2EF7BFAE758}" type="presOf" srcId="{6D4D94A9-5204-40AF-B3D0-D58807093D60}" destId="{DD331B1A-1332-4179-9F43-DFE2678BB1AF}" srcOrd="0" destOrd="0" presId="urn:microsoft.com/office/officeart/2005/8/layout/pList1"/>
    <dgm:cxn modelId="{8C1CC1D6-1B9C-4F6E-9FB0-965DE74980EA}" type="presOf" srcId="{4BBF9624-F9F4-4A6D-B57C-53E3988D0FBC}" destId="{02292185-EF61-420A-9841-8F9B8C753544}" srcOrd="0" destOrd="0" presId="urn:microsoft.com/office/officeart/2005/8/layout/pList1"/>
    <dgm:cxn modelId="{6F7DD7D6-18B5-4118-BFCF-8C3362FBDEE3}" type="presOf" srcId="{06129B30-84B8-42BF-8FA9-C3E48167C086}" destId="{3059DEB7-9867-4C19-B685-94C153FD6E8D}" srcOrd="0" destOrd="0" presId="urn:microsoft.com/office/officeart/2005/8/layout/pList1"/>
    <dgm:cxn modelId="{42C2F5DC-49CB-426F-A531-D2835E8389F1}" type="presOf" srcId="{5C6256E8-01AA-4ED5-9D59-5F4CDAF1C66C}" destId="{F8CF68F8-0244-43AD-B790-24A76EEC0B03}" srcOrd="0" destOrd="0" presId="urn:microsoft.com/office/officeart/2005/8/layout/pList1"/>
    <dgm:cxn modelId="{A256BEE3-DE53-4B6D-B5F7-A7ECB4F420B3}" type="presOf" srcId="{2004E93C-FD59-4A2D-A70E-3FB312A6A5E7}" destId="{5B1C1DAA-C6D9-441B-8028-094D0BF4E358}" srcOrd="0" destOrd="0" presId="urn:microsoft.com/office/officeart/2005/8/layout/pList1"/>
    <dgm:cxn modelId="{5BAA78ED-58EE-48F3-9F7F-F95F60D8E038}" type="presOf" srcId="{893B8CA4-856B-42F8-80D8-01A9E7228758}" destId="{B2DA7C1F-3858-4F77-B5EE-9A096B961121}" srcOrd="0" destOrd="0" presId="urn:microsoft.com/office/officeart/2005/8/layout/pList1"/>
    <dgm:cxn modelId="{4088CEF2-5399-46C2-8616-C5EF24F4616B}" type="presOf" srcId="{00A344D0-D6E1-40DE-BA7E-F9E84066A387}" destId="{74D64FB0-E974-493F-811E-7DCED73BF4C3}" srcOrd="0" destOrd="0" presId="urn:microsoft.com/office/officeart/2005/8/layout/pList1"/>
    <dgm:cxn modelId="{017494FE-D13A-44F2-8E9B-AFEFCE5D5C46}" type="presParOf" srcId="{2E8E0B50-1F6B-475A-9E47-386890C18B6D}" destId="{3083CAA9-53E8-4C3C-9748-B82CB746F02F}" srcOrd="0" destOrd="0" presId="urn:microsoft.com/office/officeart/2005/8/layout/pList1"/>
    <dgm:cxn modelId="{0528A39F-9D3D-4852-BDA1-5A0E69EA2E76}" type="presParOf" srcId="{3083CAA9-53E8-4C3C-9748-B82CB746F02F}" destId="{0D6C2DBE-A702-4AA2-A4A7-E816B7492228}" srcOrd="0" destOrd="0" presId="urn:microsoft.com/office/officeart/2005/8/layout/pList1"/>
    <dgm:cxn modelId="{77C51BEC-A442-4CEE-845C-9DEF6F3743D5}" type="presParOf" srcId="{3083CAA9-53E8-4C3C-9748-B82CB746F02F}" destId="{B2DA7C1F-3858-4F77-B5EE-9A096B961121}" srcOrd="1" destOrd="0" presId="urn:microsoft.com/office/officeart/2005/8/layout/pList1"/>
    <dgm:cxn modelId="{F07F0305-D7A2-4A2B-86CB-A70E1A1A21B8}" type="presParOf" srcId="{2E8E0B50-1F6B-475A-9E47-386890C18B6D}" destId="{F8CF68F8-0244-43AD-B790-24A76EEC0B03}" srcOrd="1" destOrd="0" presId="urn:microsoft.com/office/officeart/2005/8/layout/pList1"/>
    <dgm:cxn modelId="{82F1EFFD-9A55-42ED-804E-D51B4BD68050}" type="presParOf" srcId="{2E8E0B50-1F6B-475A-9E47-386890C18B6D}" destId="{4F84418F-D7ED-4D1E-B7BC-A2F977C18EA7}" srcOrd="2" destOrd="0" presId="urn:microsoft.com/office/officeart/2005/8/layout/pList1"/>
    <dgm:cxn modelId="{FBED83A4-E119-4615-8972-29F42204328A}" type="presParOf" srcId="{4F84418F-D7ED-4D1E-B7BC-A2F977C18EA7}" destId="{6D687597-C787-4EA5-9CE2-03AFAEEC3D47}" srcOrd="0" destOrd="0" presId="urn:microsoft.com/office/officeart/2005/8/layout/pList1"/>
    <dgm:cxn modelId="{4CC3AF72-7C53-426B-9B77-BAD0CA114437}" type="presParOf" srcId="{4F84418F-D7ED-4D1E-B7BC-A2F977C18EA7}" destId="{5FD22D74-6D80-47E7-AC5E-2AC7D5766044}" srcOrd="1" destOrd="0" presId="urn:microsoft.com/office/officeart/2005/8/layout/pList1"/>
    <dgm:cxn modelId="{160A3329-FD1D-4535-A492-89DCE2FEBED1}" type="presParOf" srcId="{2E8E0B50-1F6B-475A-9E47-386890C18B6D}" destId="{74D64FB0-E974-493F-811E-7DCED73BF4C3}" srcOrd="3" destOrd="0" presId="urn:microsoft.com/office/officeart/2005/8/layout/pList1"/>
    <dgm:cxn modelId="{F2889F54-476E-4D84-AC6B-BCD4675ACEF4}" type="presParOf" srcId="{2E8E0B50-1F6B-475A-9E47-386890C18B6D}" destId="{F31E3E59-CCE2-44E3-A8CF-B4DF28057CE7}" srcOrd="4" destOrd="0" presId="urn:microsoft.com/office/officeart/2005/8/layout/pList1"/>
    <dgm:cxn modelId="{4FAC2FCC-7926-4EF3-A7C4-8F173EF6C2C6}" type="presParOf" srcId="{F31E3E59-CCE2-44E3-A8CF-B4DF28057CE7}" destId="{E1F119E4-9664-4DC6-85E7-EA227BA9341C}" srcOrd="0" destOrd="0" presId="urn:microsoft.com/office/officeart/2005/8/layout/pList1"/>
    <dgm:cxn modelId="{A26FFE88-DFDC-48CB-B3D7-34E39218C5C7}" type="presParOf" srcId="{F31E3E59-CCE2-44E3-A8CF-B4DF28057CE7}" destId="{D5D10796-D048-4601-8407-3DA86D25337C}" srcOrd="1" destOrd="0" presId="urn:microsoft.com/office/officeart/2005/8/layout/pList1"/>
    <dgm:cxn modelId="{48D28A4F-3FAE-412E-99E4-5B6DCFF1D877}" type="presParOf" srcId="{2E8E0B50-1F6B-475A-9E47-386890C18B6D}" destId="{3059DEB7-9867-4C19-B685-94C153FD6E8D}" srcOrd="5" destOrd="0" presId="urn:microsoft.com/office/officeart/2005/8/layout/pList1"/>
    <dgm:cxn modelId="{7476C2FF-8BB2-4E55-A4EE-0BEC16D9FC9E}" type="presParOf" srcId="{2E8E0B50-1F6B-475A-9E47-386890C18B6D}" destId="{77117EEC-9236-4F67-98E0-5A19104AD613}" srcOrd="6" destOrd="0" presId="urn:microsoft.com/office/officeart/2005/8/layout/pList1"/>
    <dgm:cxn modelId="{AD7F9389-1F85-4B85-B697-E1953F3342CB}" type="presParOf" srcId="{77117EEC-9236-4F67-98E0-5A19104AD613}" destId="{0DC10CEB-D91B-440F-8FC9-9E76982499F2}" srcOrd="0" destOrd="0" presId="urn:microsoft.com/office/officeart/2005/8/layout/pList1"/>
    <dgm:cxn modelId="{89F33223-239D-4908-BE8F-4AF28D5CE98F}" type="presParOf" srcId="{77117EEC-9236-4F67-98E0-5A19104AD613}" destId="{DD331B1A-1332-4179-9F43-DFE2678BB1AF}" srcOrd="1" destOrd="0" presId="urn:microsoft.com/office/officeart/2005/8/layout/pList1"/>
    <dgm:cxn modelId="{8A1B2E5B-0E64-40D7-BADD-448261F9C3A1}" type="presParOf" srcId="{2E8E0B50-1F6B-475A-9E47-386890C18B6D}" destId="{2CE4FD8D-CDCC-4FCF-858A-BAD9DDEEB926}" srcOrd="7" destOrd="0" presId="urn:microsoft.com/office/officeart/2005/8/layout/pList1"/>
    <dgm:cxn modelId="{8EC12198-C07E-4153-B1D5-99E028DB6F69}" type="presParOf" srcId="{2E8E0B50-1F6B-475A-9E47-386890C18B6D}" destId="{18EA9515-22D3-46F3-8512-A68A109743EC}" srcOrd="8" destOrd="0" presId="urn:microsoft.com/office/officeart/2005/8/layout/pList1"/>
    <dgm:cxn modelId="{162FAAED-452C-4242-BBBC-10F52BAC730E}" type="presParOf" srcId="{18EA9515-22D3-46F3-8512-A68A109743EC}" destId="{74285A2A-6AA0-4743-AA67-10A2017DC9E1}" srcOrd="0" destOrd="0" presId="urn:microsoft.com/office/officeart/2005/8/layout/pList1"/>
    <dgm:cxn modelId="{6B8EFCB4-0C1C-4601-85CE-CCEDF02B7C20}" type="presParOf" srcId="{18EA9515-22D3-46F3-8512-A68A109743EC}" destId="{00BCD26F-AF7C-4D95-B0C6-D22D82BFC93B}" srcOrd="1" destOrd="0" presId="urn:microsoft.com/office/officeart/2005/8/layout/pList1"/>
    <dgm:cxn modelId="{C5A745FD-3850-4004-9E09-A5F9CC1F7677}" type="presParOf" srcId="{2E8E0B50-1F6B-475A-9E47-386890C18B6D}" destId="{02292185-EF61-420A-9841-8F9B8C753544}" srcOrd="9" destOrd="0" presId="urn:microsoft.com/office/officeart/2005/8/layout/pList1"/>
    <dgm:cxn modelId="{76E473D6-7AC8-4575-8CC2-60D6BD5F3BA4}" type="presParOf" srcId="{2E8E0B50-1F6B-475A-9E47-386890C18B6D}" destId="{E8919C27-90B5-41B0-BEF9-8B5D073EE81B}" srcOrd="10" destOrd="0" presId="urn:microsoft.com/office/officeart/2005/8/layout/pList1"/>
    <dgm:cxn modelId="{DF9A06DE-12C7-4C5E-BFFF-8392E8199644}" type="presParOf" srcId="{E8919C27-90B5-41B0-BEF9-8B5D073EE81B}" destId="{492B1741-DFD4-4274-AA26-6158BD8AE9C2}" srcOrd="0" destOrd="0" presId="urn:microsoft.com/office/officeart/2005/8/layout/pList1"/>
    <dgm:cxn modelId="{73A68381-19F3-43E4-808E-0B60BDD556FC}" type="presParOf" srcId="{E8919C27-90B5-41B0-BEF9-8B5D073EE81B}" destId="{87D4C977-7A17-4DE8-98BB-791ABC8277F4}" srcOrd="1" destOrd="0" presId="urn:microsoft.com/office/officeart/2005/8/layout/pList1"/>
    <dgm:cxn modelId="{DD2D98FF-2265-471C-B153-6B3BAC1C48FF}" type="presParOf" srcId="{2E8E0B50-1F6B-475A-9E47-386890C18B6D}" destId="{7EE02CDB-1AA1-4A8E-A7EC-C6972D8DBC43}" srcOrd="11" destOrd="0" presId="urn:microsoft.com/office/officeart/2005/8/layout/pList1"/>
    <dgm:cxn modelId="{CBA7CC96-24C3-40AC-92AF-F2861F7C6E73}" type="presParOf" srcId="{2E8E0B50-1F6B-475A-9E47-386890C18B6D}" destId="{26C08B81-3EF4-420B-9F4C-5ACAB919B8CF}" srcOrd="12" destOrd="0" presId="urn:microsoft.com/office/officeart/2005/8/layout/pList1"/>
    <dgm:cxn modelId="{E623E717-DC6E-4543-A452-32AA4C115C24}" type="presParOf" srcId="{26C08B81-3EF4-420B-9F4C-5ACAB919B8CF}" destId="{54D32BEB-8FB8-4A02-8ABC-285799092FDC}" srcOrd="0" destOrd="0" presId="urn:microsoft.com/office/officeart/2005/8/layout/pList1"/>
    <dgm:cxn modelId="{B384F97D-5829-409A-BF6F-06B6B67CCE71}" type="presParOf" srcId="{26C08B81-3EF4-420B-9F4C-5ACAB919B8CF}" destId="{5B1C1DAA-C6D9-441B-8028-094D0BF4E358}" srcOrd="1" destOrd="0" presId="urn:microsoft.com/office/officeart/2005/8/layout/pList1"/>
    <dgm:cxn modelId="{EA4242B2-050F-41E4-9471-78B547353AB5}" type="presParOf" srcId="{2E8E0B50-1F6B-475A-9E47-386890C18B6D}" destId="{AD9C1E56-8B42-4926-94EB-064504913464}" srcOrd="13" destOrd="0" presId="urn:microsoft.com/office/officeart/2005/8/layout/pList1"/>
    <dgm:cxn modelId="{51BC7C68-146A-4E35-9303-B54A326B6912}" type="presParOf" srcId="{2E8E0B50-1F6B-475A-9E47-386890C18B6D}" destId="{5AD1F6AD-931F-40C0-85E0-93CDF7C71736}" srcOrd="14" destOrd="0" presId="urn:microsoft.com/office/officeart/2005/8/layout/pList1"/>
    <dgm:cxn modelId="{4716356A-41C4-44BA-97AE-C07EE0AC7C4A}" type="presParOf" srcId="{5AD1F6AD-931F-40C0-85E0-93CDF7C71736}" destId="{4F2424AE-46B8-4F18-90BE-E32F4F024158}" srcOrd="0" destOrd="0" presId="urn:microsoft.com/office/officeart/2005/8/layout/pList1"/>
    <dgm:cxn modelId="{30104599-5368-460C-BFA0-84DFA76AAB1B}" type="presParOf" srcId="{5AD1F6AD-931F-40C0-85E0-93CDF7C71736}" destId="{A34DF854-3350-4CB4-A94A-DA9024010034}" srcOrd="1" destOrd="0" presId="urn:microsoft.com/office/officeart/2005/8/layout/pList1"/>
    <dgm:cxn modelId="{2692D84F-FBE1-475F-BC3A-1F4FEBD47F6B}" type="presParOf" srcId="{2E8E0B50-1F6B-475A-9E47-386890C18B6D}" destId="{797E1232-55AC-453E-A7A9-56AE9236E967}" srcOrd="15" destOrd="0" presId="urn:microsoft.com/office/officeart/2005/8/layout/pList1"/>
    <dgm:cxn modelId="{51F9FDAF-B49E-4307-A278-945D91CE4B4E}" type="presParOf" srcId="{2E8E0B50-1F6B-475A-9E47-386890C18B6D}" destId="{354B9B3B-7C09-415F-B7AD-5FD9E4623271}" srcOrd="16" destOrd="0" presId="urn:microsoft.com/office/officeart/2005/8/layout/pList1"/>
    <dgm:cxn modelId="{A4E981A6-9B68-4C41-96A1-52546E8F3117}" type="presParOf" srcId="{354B9B3B-7C09-415F-B7AD-5FD9E4623271}" destId="{CB193EE8-BC5A-4CC1-8708-3F44DCFF2BF5}" srcOrd="0" destOrd="0" presId="urn:microsoft.com/office/officeart/2005/8/layout/pList1"/>
    <dgm:cxn modelId="{E92D9AA7-9B85-4D69-9F0D-F84B417D31A5}" type="presParOf" srcId="{354B9B3B-7C09-415F-B7AD-5FD9E4623271}" destId="{606FB2A7-D62D-443A-A4CD-24A5774F443F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16E07-0624-42A8-8A8E-BA4D1D2613A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04BE2-3977-4237-B498-84695EB9A928}">
      <dgm:prSet phldrT="[Text]"/>
      <dgm:spPr/>
      <dgm:t>
        <a:bodyPr/>
        <a:lstStyle/>
        <a:p>
          <a:r>
            <a:rPr lang="en-US" dirty="0"/>
            <a:t>Labeling</a:t>
          </a:r>
        </a:p>
      </dgm:t>
    </dgm:pt>
    <dgm:pt modelId="{DDC0DA97-15B4-4043-9FD4-28039F41698E}" type="parTrans" cxnId="{2BEAD900-9BF2-4247-89E3-ADC046CAEA5A}">
      <dgm:prSet/>
      <dgm:spPr/>
      <dgm:t>
        <a:bodyPr/>
        <a:lstStyle/>
        <a:p>
          <a:endParaRPr lang="en-US"/>
        </a:p>
      </dgm:t>
    </dgm:pt>
    <dgm:pt modelId="{C2017DC5-5B41-4708-9592-7A0C40FC271A}" type="sibTrans" cxnId="{2BEAD900-9BF2-4247-89E3-ADC046CAEA5A}">
      <dgm:prSet/>
      <dgm:spPr/>
      <dgm:t>
        <a:bodyPr/>
        <a:lstStyle/>
        <a:p>
          <a:endParaRPr lang="en-US"/>
        </a:p>
      </dgm:t>
    </dgm:pt>
    <dgm:pt modelId="{BD7611FA-1D94-438A-8CF0-A36BDF5B0697}">
      <dgm:prSet phldrT="[Text]"/>
      <dgm:spPr/>
      <dgm:t>
        <a:bodyPr/>
        <a:lstStyle/>
        <a:p>
          <a:r>
            <a:rPr lang="en-US" dirty="0"/>
            <a:t>Cross-Contact</a:t>
          </a:r>
        </a:p>
      </dgm:t>
    </dgm:pt>
    <dgm:pt modelId="{6C3BD7B6-1358-4513-B176-57B57F7AF214}" type="parTrans" cxnId="{BE9AC35D-49A5-42C0-886E-41EB480670C7}">
      <dgm:prSet/>
      <dgm:spPr/>
      <dgm:t>
        <a:bodyPr/>
        <a:lstStyle/>
        <a:p>
          <a:endParaRPr lang="en-US"/>
        </a:p>
      </dgm:t>
    </dgm:pt>
    <dgm:pt modelId="{9B85FBE7-EC4A-4409-B75F-8650ECF2095B}" type="sibTrans" cxnId="{BE9AC35D-49A5-42C0-886E-41EB480670C7}">
      <dgm:prSet/>
      <dgm:spPr/>
      <dgm:t>
        <a:bodyPr/>
        <a:lstStyle/>
        <a:p>
          <a:endParaRPr lang="en-US"/>
        </a:p>
      </dgm:t>
    </dgm:pt>
    <dgm:pt modelId="{A2DFF4E1-5A7C-4D7C-B704-E6A851352E30}" type="pres">
      <dgm:prSet presAssocID="{EA116E07-0624-42A8-8A8E-BA4D1D2613A7}" presName="Name0" presStyleCnt="0">
        <dgm:presLayoutVars>
          <dgm:dir/>
          <dgm:resizeHandles val="exact"/>
        </dgm:presLayoutVars>
      </dgm:prSet>
      <dgm:spPr/>
    </dgm:pt>
    <dgm:pt modelId="{C32E7668-454C-467F-B8EB-5D759EECCC42}" type="pres">
      <dgm:prSet presAssocID="{F3004BE2-3977-4237-B498-84695EB9A928}" presName="composite" presStyleCnt="0"/>
      <dgm:spPr/>
    </dgm:pt>
    <dgm:pt modelId="{409CBC6A-BC5F-427A-9E43-030F5A2C04B0}" type="pres">
      <dgm:prSet presAssocID="{F3004BE2-3977-4237-B498-84695EB9A928}" presName="rect1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0F456843-9F2E-4082-B919-22E99B325473}" type="pres">
      <dgm:prSet presAssocID="{F3004BE2-3977-4237-B498-84695EB9A928}" presName="wedgeRectCallout1" presStyleLbl="node1" presStyleIdx="0" presStyleCnt="2">
        <dgm:presLayoutVars>
          <dgm:bulletEnabled val="1"/>
        </dgm:presLayoutVars>
      </dgm:prSet>
      <dgm:spPr/>
    </dgm:pt>
    <dgm:pt modelId="{FFE8D11C-52C8-413D-8A80-17A808A2050A}" type="pres">
      <dgm:prSet presAssocID="{C2017DC5-5B41-4708-9592-7A0C40FC271A}" presName="sibTrans" presStyleCnt="0"/>
      <dgm:spPr/>
    </dgm:pt>
    <dgm:pt modelId="{2B5986A5-ED00-4358-B92C-EC00EE996218}" type="pres">
      <dgm:prSet presAssocID="{BD7611FA-1D94-438A-8CF0-A36BDF5B0697}" presName="composite" presStyleCnt="0"/>
      <dgm:spPr/>
    </dgm:pt>
    <dgm:pt modelId="{C1F2657E-8B12-48C2-9D0C-1D47745A1611}" type="pres">
      <dgm:prSet presAssocID="{BD7611FA-1D94-438A-8CF0-A36BDF5B0697}" presName="rect1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14E7EBE2-51FC-47D3-84FD-0B45F4887B1A}" type="pres">
      <dgm:prSet presAssocID="{BD7611FA-1D94-438A-8CF0-A36BDF5B0697}" presName="wedgeRectCallout1" presStyleLbl="node1" presStyleIdx="1" presStyleCnt="2">
        <dgm:presLayoutVars>
          <dgm:bulletEnabled val="1"/>
        </dgm:presLayoutVars>
      </dgm:prSet>
      <dgm:spPr/>
    </dgm:pt>
  </dgm:ptLst>
  <dgm:cxnLst>
    <dgm:cxn modelId="{2BEAD900-9BF2-4247-89E3-ADC046CAEA5A}" srcId="{EA116E07-0624-42A8-8A8E-BA4D1D2613A7}" destId="{F3004BE2-3977-4237-B498-84695EB9A928}" srcOrd="0" destOrd="0" parTransId="{DDC0DA97-15B4-4043-9FD4-28039F41698E}" sibTransId="{C2017DC5-5B41-4708-9592-7A0C40FC271A}"/>
    <dgm:cxn modelId="{511C991E-A8DE-417F-85FC-4D7D1B19D660}" type="presOf" srcId="{BD7611FA-1D94-438A-8CF0-A36BDF5B0697}" destId="{14E7EBE2-51FC-47D3-84FD-0B45F4887B1A}" srcOrd="0" destOrd="0" presId="urn:microsoft.com/office/officeart/2008/layout/BendingPictureCaptionList"/>
    <dgm:cxn modelId="{BE9AC35D-49A5-42C0-886E-41EB480670C7}" srcId="{EA116E07-0624-42A8-8A8E-BA4D1D2613A7}" destId="{BD7611FA-1D94-438A-8CF0-A36BDF5B0697}" srcOrd="1" destOrd="0" parTransId="{6C3BD7B6-1358-4513-B176-57B57F7AF214}" sibTransId="{9B85FBE7-EC4A-4409-B75F-8650ECF2095B}"/>
    <dgm:cxn modelId="{5FDB9B76-ED53-4586-988E-3151869FC61F}" type="presOf" srcId="{F3004BE2-3977-4237-B498-84695EB9A928}" destId="{0F456843-9F2E-4082-B919-22E99B325473}" srcOrd="0" destOrd="0" presId="urn:microsoft.com/office/officeart/2008/layout/BendingPictureCaptionList"/>
    <dgm:cxn modelId="{29BC0B8B-FC25-4C7B-A218-2197666A352F}" type="presOf" srcId="{EA116E07-0624-42A8-8A8E-BA4D1D2613A7}" destId="{A2DFF4E1-5A7C-4D7C-B704-E6A851352E30}" srcOrd="0" destOrd="0" presId="urn:microsoft.com/office/officeart/2008/layout/BendingPictureCaptionList"/>
    <dgm:cxn modelId="{F4C5FDEB-7807-40D2-A035-5EE0CA3B8754}" type="presParOf" srcId="{A2DFF4E1-5A7C-4D7C-B704-E6A851352E30}" destId="{C32E7668-454C-467F-B8EB-5D759EECCC42}" srcOrd="0" destOrd="0" presId="urn:microsoft.com/office/officeart/2008/layout/BendingPictureCaptionList"/>
    <dgm:cxn modelId="{7A8B3E70-45A3-4384-ABD6-3C7352F7CC19}" type="presParOf" srcId="{C32E7668-454C-467F-B8EB-5D759EECCC42}" destId="{409CBC6A-BC5F-427A-9E43-030F5A2C04B0}" srcOrd="0" destOrd="0" presId="urn:microsoft.com/office/officeart/2008/layout/BendingPictureCaptionList"/>
    <dgm:cxn modelId="{D9D1ACC7-5CF2-4706-9455-ACD7AB182123}" type="presParOf" srcId="{C32E7668-454C-467F-B8EB-5D759EECCC42}" destId="{0F456843-9F2E-4082-B919-22E99B325473}" srcOrd="1" destOrd="0" presId="urn:microsoft.com/office/officeart/2008/layout/BendingPictureCaptionList"/>
    <dgm:cxn modelId="{5604D67E-B853-4A73-A939-8AB235DE1F66}" type="presParOf" srcId="{A2DFF4E1-5A7C-4D7C-B704-E6A851352E30}" destId="{FFE8D11C-52C8-413D-8A80-17A808A2050A}" srcOrd="1" destOrd="0" presId="urn:microsoft.com/office/officeart/2008/layout/BendingPictureCaptionList"/>
    <dgm:cxn modelId="{954B1316-1619-42EF-8D32-D7105E77AA7F}" type="presParOf" srcId="{A2DFF4E1-5A7C-4D7C-B704-E6A851352E30}" destId="{2B5986A5-ED00-4358-B92C-EC00EE996218}" srcOrd="2" destOrd="0" presId="urn:microsoft.com/office/officeart/2008/layout/BendingPictureCaptionList"/>
    <dgm:cxn modelId="{DA266096-16B9-475A-871F-E58E12902E0E}" type="presParOf" srcId="{2B5986A5-ED00-4358-B92C-EC00EE996218}" destId="{C1F2657E-8B12-48C2-9D0C-1D47745A1611}" srcOrd="0" destOrd="0" presId="urn:microsoft.com/office/officeart/2008/layout/BendingPictureCaptionList"/>
    <dgm:cxn modelId="{102BDD24-E49D-488D-9583-1AFD541AAB0E}" type="presParOf" srcId="{2B5986A5-ED00-4358-B92C-EC00EE996218}" destId="{14E7EBE2-51FC-47D3-84FD-0B45F4887B1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31806B-F28F-4A21-BADD-56DBE298752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6C36C7-3FC8-469D-8C3F-EBEA05603C91}">
      <dgm:prSet phldrT="[Text]" custT="1"/>
      <dgm:spPr/>
      <dgm:t>
        <a:bodyPr/>
        <a:lstStyle/>
        <a:p>
          <a:r>
            <a:rPr lang="en-US" sz="2800" dirty="0"/>
            <a:t>Dairy-free</a:t>
          </a:r>
        </a:p>
      </dgm:t>
    </dgm:pt>
    <dgm:pt modelId="{B5B30E96-654E-497E-9906-C174B221320B}" type="parTrans" cxnId="{26E42D57-DFE1-46A4-A873-359F0F0686A5}">
      <dgm:prSet/>
      <dgm:spPr/>
      <dgm:t>
        <a:bodyPr/>
        <a:lstStyle/>
        <a:p>
          <a:endParaRPr lang="en-US" sz="2400"/>
        </a:p>
      </dgm:t>
    </dgm:pt>
    <dgm:pt modelId="{B96B1812-75B8-4B36-AF4D-BBFC48F3CACE}" type="sibTrans" cxnId="{26E42D57-DFE1-46A4-A873-359F0F0686A5}">
      <dgm:prSet/>
      <dgm:spPr/>
      <dgm:t>
        <a:bodyPr/>
        <a:lstStyle/>
        <a:p>
          <a:endParaRPr lang="en-US" sz="2400"/>
        </a:p>
      </dgm:t>
    </dgm:pt>
    <dgm:pt modelId="{FFDAD3FA-C63D-43B5-8F18-4FE6B837F33C}">
      <dgm:prSet custT="1"/>
      <dgm:spPr/>
      <dgm:t>
        <a:bodyPr/>
        <a:lstStyle/>
        <a:p>
          <a:r>
            <a:rPr lang="en-US" sz="2800" dirty="0"/>
            <a:t>Milk-free</a:t>
          </a:r>
        </a:p>
      </dgm:t>
    </dgm:pt>
    <dgm:pt modelId="{7F3F4E50-AEBF-4A3C-8253-34B054A3A71D}" type="parTrans" cxnId="{5605D36F-F52E-4936-B3BF-E712F69F7DE1}">
      <dgm:prSet/>
      <dgm:spPr/>
      <dgm:t>
        <a:bodyPr/>
        <a:lstStyle/>
        <a:p>
          <a:endParaRPr lang="en-US" sz="2400"/>
        </a:p>
      </dgm:t>
    </dgm:pt>
    <dgm:pt modelId="{0294549A-74A8-49D6-86AF-0EAD662619FE}" type="sibTrans" cxnId="{5605D36F-F52E-4936-B3BF-E712F69F7DE1}">
      <dgm:prSet/>
      <dgm:spPr/>
      <dgm:t>
        <a:bodyPr/>
        <a:lstStyle/>
        <a:p>
          <a:endParaRPr lang="en-US" sz="2400"/>
        </a:p>
      </dgm:t>
    </dgm:pt>
    <dgm:pt modelId="{BF6822AC-AB34-4E3D-B8D8-168245359F96}">
      <dgm:prSet custT="1"/>
      <dgm:spPr/>
      <dgm:t>
        <a:bodyPr/>
        <a:lstStyle/>
        <a:p>
          <a:r>
            <a:rPr lang="en-US" sz="2800" dirty="0"/>
            <a:t>Wheat-free</a:t>
          </a:r>
        </a:p>
      </dgm:t>
    </dgm:pt>
    <dgm:pt modelId="{50E46B68-EECF-4750-A079-C1533F31DD56}" type="parTrans" cxnId="{38269869-1152-4A98-8467-96F90D81EF3F}">
      <dgm:prSet/>
      <dgm:spPr/>
      <dgm:t>
        <a:bodyPr/>
        <a:lstStyle/>
        <a:p>
          <a:endParaRPr lang="en-US" sz="2400"/>
        </a:p>
      </dgm:t>
    </dgm:pt>
    <dgm:pt modelId="{2F2A0912-C433-4D97-888E-D4A743F045C9}" type="sibTrans" cxnId="{38269869-1152-4A98-8467-96F90D81EF3F}">
      <dgm:prSet/>
      <dgm:spPr/>
      <dgm:t>
        <a:bodyPr/>
        <a:lstStyle/>
        <a:p>
          <a:endParaRPr lang="en-US" sz="2400"/>
        </a:p>
      </dgm:t>
    </dgm:pt>
    <dgm:pt modelId="{8D8373C3-5995-4E36-8F93-29CC5355460B}">
      <dgm:prSet custT="1"/>
      <dgm:spPr/>
      <dgm:t>
        <a:bodyPr/>
        <a:lstStyle/>
        <a:p>
          <a:r>
            <a:rPr lang="en-US" sz="2800"/>
            <a:t>Peanut-free</a:t>
          </a:r>
          <a:endParaRPr lang="en-US" sz="2800" dirty="0"/>
        </a:p>
      </dgm:t>
    </dgm:pt>
    <dgm:pt modelId="{5897AF66-86E8-48EC-8405-C76C23A2B708}" type="parTrans" cxnId="{3627E57F-71B8-468E-A153-7492546D323A}">
      <dgm:prSet/>
      <dgm:spPr/>
      <dgm:t>
        <a:bodyPr/>
        <a:lstStyle/>
        <a:p>
          <a:endParaRPr lang="en-US" sz="2400"/>
        </a:p>
      </dgm:t>
    </dgm:pt>
    <dgm:pt modelId="{CD775EBF-D863-482B-BAEC-8E964D239065}" type="sibTrans" cxnId="{3627E57F-71B8-468E-A153-7492546D323A}">
      <dgm:prSet/>
      <dgm:spPr/>
      <dgm:t>
        <a:bodyPr/>
        <a:lstStyle/>
        <a:p>
          <a:endParaRPr lang="en-US" sz="2400"/>
        </a:p>
      </dgm:t>
    </dgm:pt>
    <dgm:pt modelId="{EB081CB3-6697-452F-AD57-CA6D422BD7E8}">
      <dgm:prSet custT="1"/>
      <dgm:spPr/>
      <dgm:t>
        <a:bodyPr/>
        <a:lstStyle/>
        <a:p>
          <a:r>
            <a:rPr lang="en-US" sz="2800" dirty="0"/>
            <a:t>Soy-free</a:t>
          </a:r>
        </a:p>
      </dgm:t>
    </dgm:pt>
    <dgm:pt modelId="{F7EE2A6F-1858-4780-9371-A6C2073B0FE2}" type="parTrans" cxnId="{82655C3E-986F-4CD4-9EB9-9A734B60B659}">
      <dgm:prSet/>
      <dgm:spPr/>
      <dgm:t>
        <a:bodyPr/>
        <a:lstStyle/>
        <a:p>
          <a:endParaRPr lang="en-US" sz="2400"/>
        </a:p>
      </dgm:t>
    </dgm:pt>
    <dgm:pt modelId="{B5B57951-2F9E-4175-BE83-FD316820BC26}" type="sibTrans" cxnId="{82655C3E-986F-4CD4-9EB9-9A734B60B659}">
      <dgm:prSet/>
      <dgm:spPr/>
      <dgm:t>
        <a:bodyPr/>
        <a:lstStyle/>
        <a:p>
          <a:endParaRPr lang="en-US" sz="2400"/>
        </a:p>
      </dgm:t>
    </dgm:pt>
    <dgm:pt modelId="{0D585C8E-3255-47A7-9DFA-1D28CA01217A}" type="pres">
      <dgm:prSet presAssocID="{E931806B-F28F-4A21-BADD-56DBE298752A}" presName="diagram" presStyleCnt="0">
        <dgm:presLayoutVars>
          <dgm:dir/>
          <dgm:resizeHandles val="exact"/>
        </dgm:presLayoutVars>
      </dgm:prSet>
      <dgm:spPr/>
    </dgm:pt>
    <dgm:pt modelId="{9CCEFAF1-1BF3-49BA-A351-4E7EB73CE6AA}" type="pres">
      <dgm:prSet presAssocID="{596C36C7-3FC8-469D-8C3F-EBEA05603C91}" presName="node" presStyleLbl="node1" presStyleIdx="0" presStyleCnt="5" custScaleX="164498">
        <dgm:presLayoutVars>
          <dgm:bulletEnabled val="1"/>
        </dgm:presLayoutVars>
      </dgm:prSet>
      <dgm:spPr/>
    </dgm:pt>
    <dgm:pt modelId="{59EC31C4-8043-485A-99E6-9E0E16B353D4}" type="pres">
      <dgm:prSet presAssocID="{B96B1812-75B8-4B36-AF4D-BBFC48F3CACE}" presName="sibTrans" presStyleCnt="0"/>
      <dgm:spPr/>
    </dgm:pt>
    <dgm:pt modelId="{1240918B-7C77-44A9-89C5-FE163AEF20D9}" type="pres">
      <dgm:prSet presAssocID="{FFDAD3FA-C63D-43B5-8F18-4FE6B837F33C}" presName="node" presStyleLbl="node1" presStyleIdx="1" presStyleCnt="5" custScaleX="164498">
        <dgm:presLayoutVars>
          <dgm:bulletEnabled val="1"/>
        </dgm:presLayoutVars>
      </dgm:prSet>
      <dgm:spPr/>
    </dgm:pt>
    <dgm:pt modelId="{B3BFDB8C-D26F-4BD7-A83F-026E9DF7DBB1}" type="pres">
      <dgm:prSet presAssocID="{0294549A-74A8-49D6-86AF-0EAD662619FE}" presName="sibTrans" presStyleCnt="0"/>
      <dgm:spPr/>
    </dgm:pt>
    <dgm:pt modelId="{E99AD48B-D299-45F8-8015-1ED3F21D17ED}" type="pres">
      <dgm:prSet presAssocID="{BF6822AC-AB34-4E3D-B8D8-168245359F96}" presName="node" presStyleLbl="node1" presStyleIdx="2" presStyleCnt="5" custScaleX="164498">
        <dgm:presLayoutVars>
          <dgm:bulletEnabled val="1"/>
        </dgm:presLayoutVars>
      </dgm:prSet>
      <dgm:spPr/>
    </dgm:pt>
    <dgm:pt modelId="{2FF42E7A-D33A-4844-8063-EADED069C02D}" type="pres">
      <dgm:prSet presAssocID="{2F2A0912-C433-4D97-888E-D4A743F045C9}" presName="sibTrans" presStyleCnt="0"/>
      <dgm:spPr/>
    </dgm:pt>
    <dgm:pt modelId="{ED2F544D-AEDF-4D7D-9203-512E14489694}" type="pres">
      <dgm:prSet presAssocID="{8D8373C3-5995-4E36-8F93-29CC5355460B}" presName="node" presStyleLbl="node1" presStyleIdx="3" presStyleCnt="5" custScaleX="164498">
        <dgm:presLayoutVars>
          <dgm:bulletEnabled val="1"/>
        </dgm:presLayoutVars>
      </dgm:prSet>
      <dgm:spPr/>
    </dgm:pt>
    <dgm:pt modelId="{80D303F7-72B5-4BB5-B9F4-7CD4B367CF0B}" type="pres">
      <dgm:prSet presAssocID="{CD775EBF-D863-482B-BAEC-8E964D239065}" presName="sibTrans" presStyleCnt="0"/>
      <dgm:spPr/>
    </dgm:pt>
    <dgm:pt modelId="{CE5CD16F-8BD6-4BBB-8E35-641FABE9663B}" type="pres">
      <dgm:prSet presAssocID="{EB081CB3-6697-452F-AD57-CA6D422BD7E8}" presName="node" presStyleLbl="node1" presStyleIdx="4" presStyleCnt="5" custScaleX="164498">
        <dgm:presLayoutVars>
          <dgm:bulletEnabled val="1"/>
        </dgm:presLayoutVars>
      </dgm:prSet>
      <dgm:spPr/>
    </dgm:pt>
  </dgm:ptLst>
  <dgm:cxnLst>
    <dgm:cxn modelId="{53E3150A-93F0-4EEB-A223-30F785F2FEE0}" type="presOf" srcId="{596C36C7-3FC8-469D-8C3F-EBEA05603C91}" destId="{9CCEFAF1-1BF3-49BA-A351-4E7EB73CE6AA}" srcOrd="0" destOrd="0" presId="urn:microsoft.com/office/officeart/2005/8/layout/default"/>
    <dgm:cxn modelId="{CD91EA0B-AC71-41A8-AE8E-42B4AA10D65D}" type="presOf" srcId="{FFDAD3FA-C63D-43B5-8F18-4FE6B837F33C}" destId="{1240918B-7C77-44A9-89C5-FE163AEF20D9}" srcOrd="0" destOrd="0" presId="urn:microsoft.com/office/officeart/2005/8/layout/default"/>
    <dgm:cxn modelId="{638D962D-4515-4DA7-9EFC-4288B3B7876F}" type="presOf" srcId="{EB081CB3-6697-452F-AD57-CA6D422BD7E8}" destId="{CE5CD16F-8BD6-4BBB-8E35-641FABE9663B}" srcOrd="0" destOrd="0" presId="urn:microsoft.com/office/officeart/2005/8/layout/default"/>
    <dgm:cxn modelId="{82655C3E-986F-4CD4-9EB9-9A734B60B659}" srcId="{E931806B-F28F-4A21-BADD-56DBE298752A}" destId="{EB081CB3-6697-452F-AD57-CA6D422BD7E8}" srcOrd="4" destOrd="0" parTransId="{F7EE2A6F-1858-4780-9371-A6C2073B0FE2}" sibTransId="{B5B57951-2F9E-4175-BE83-FD316820BC26}"/>
    <dgm:cxn modelId="{38269869-1152-4A98-8467-96F90D81EF3F}" srcId="{E931806B-F28F-4A21-BADD-56DBE298752A}" destId="{BF6822AC-AB34-4E3D-B8D8-168245359F96}" srcOrd="2" destOrd="0" parTransId="{50E46B68-EECF-4750-A079-C1533F31DD56}" sibTransId="{2F2A0912-C433-4D97-888E-D4A743F045C9}"/>
    <dgm:cxn modelId="{5605D36F-F52E-4936-B3BF-E712F69F7DE1}" srcId="{E931806B-F28F-4A21-BADD-56DBE298752A}" destId="{FFDAD3FA-C63D-43B5-8F18-4FE6B837F33C}" srcOrd="1" destOrd="0" parTransId="{7F3F4E50-AEBF-4A3C-8253-34B054A3A71D}" sibTransId="{0294549A-74A8-49D6-86AF-0EAD662619FE}"/>
    <dgm:cxn modelId="{26E42D57-DFE1-46A4-A873-359F0F0686A5}" srcId="{E931806B-F28F-4A21-BADD-56DBE298752A}" destId="{596C36C7-3FC8-469D-8C3F-EBEA05603C91}" srcOrd="0" destOrd="0" parTransId="{B5B30E96-654E-497E-9906-C174B221320B}" sibTransId="{B96B1812-75B8-4B36-AF4D-BBFC48F3CACE}"/>
    <dgm:cxn modelId="{3627E57F-71B8-468E-A153-7492546D323A}" srcId="{E931806B-F28F-4A21-BADD-56DBE298752A}" destId="{8D8373C3-5995-4E36-8F93-29CC5355460B}" srcOrd="3" destOrd="0" parTransId="{5897AF66-86E8-48EC-8405-C76C23A2B708}" sibTransId="{CD775EBF-D863-482B-BAEC-8E964D239065}"/>
    <dgm:cxn modelId="{3A37CFB0-6487-4C1A-961B-1C4057B764FC}" type="presOf" srcId="{E931806B-F28F-4A21-BADD-56DBE298752A}" destId="{0D585C8E-3255-47A7-9DFA-1D28CA01217A}" srcOrd="0" destOrd="0" presId="urn:microsoft.com/office/officeart/2005/8/layout/default"/>
    <dgm:cxn modelId="{0653EDBF-891C-4F11-B8FB-D34C7DD693AA}" type="presOf" srcId="{8D8373C3-5995-4E36-8F93-29CC5355460B}" destId="{ED2F544D-AEDF-4D7D-9203-512E14489694}" srcOrd="0" destOrd="0" presId="urn:microsoft.com/office/officeart/2005/8/layout/default"/>
    <dgm:cxn modelId="{BFF9E3C7-41BD-4B73-B108-7355E61549AB}" type="presOf" srcId="{BF6822AC-AB34-4E3D-B8D8-168245359F96}" destId="{E99AD48B-D299-45F8-8015-1ED3F21D17ED}" srcOrd="0" destOrd="0" presId="urn:microsoft.com/office/officeart/2005/8/layout/default"/>
    <dgm:cxn modelId="{500E27DA-F5F9-48E8-A3B4-593FE797488B}" type="presParOf" srcId="{0D585C8E-3255-47A7-9DFA-1D28CA01217A}" destId="{9CCEFAF1-1BF3-49BA-A351-4E7EB73CE6AA}" srcOrd="0" destOrd="0" presId="urn:microsoft.com/office/officeart/2005/8/layout/default"/>
    <dgm:cxn modelId="{01526DC5-27B6-40CD-83BD-82F191E43E41}" type="presParOf" srcId="{0D585C8E-3255-47A7-9DFA-1D28CA01217A}" destId="{59EC31C4-8043-485A-99E6-9E0E16B353D4}" srcOrd="1" destOrd="0" presId="urn:microsoft.com/office/officeart/2005/8/layout/default"/>
    <dgm:cxn modelId="{E02B9B1B-C860-407B-BF9A-37D552D03708}" type="presParOf" srcId="{0D585C8E-3255-47A7-9DFA-1D28CA01217A}" destId="{1240918B-7C77-44A9-89C5-FE163AEF20D9}" srcOrd="2" destOrd="0" presId="urn:microsoft.com/office/officeart/2005/8/layout/default"/>
    <dgm:cxn modelId="{1C30C4A4-BF02-4F4F-BF74-264F7151D0AB}" type="presParOf" srcId="{0D585C8E-3255-47A7-9DFA-1D28CA01217A}" destId="{B3BFDB8C-D26F-4BD7-A83F-026E9DF7DBB1}" srcOrd="3" destOrd="0" presId="urn:microsoft.com/office/officeart/2005/8/layout/default"/>
    <dgm:cxn modelId="{E0E02CB6-4989-4872-AD18-CA6365794B6F}" type="presParOf" srcId="{0D585C8E-3255-47A7-9DFA-1D28CA01217A}" destId="{E99AD48B-D299-45F8-8015-1ED3F21D17ED}" srcOrd="4" destOrd="0" presId="urn:microsoft.com/office/officeart/2005/8/layout/default"/>
    <dgm:cxn modelId="{2C3DF6F2-43B2-43AC-B075-AD0D4FE483AC}" type="presParOf" srcId="{0D585C8E-3255-47A7-9DFA-1D28CA01217A}" destId="{2FF42E7A-D33A-4844-8063-EADED069C02D}" srcOrd="5" destOrd="0" presId="urn:microsoft.com/office/officeart/2005/8/layout/default"/>
    <dgm:cxn modelId="{6D707872-4578-4C26-B0EF-BB8D819FE7F3}" type="presParOf" srcId="{0D585C8E-3255-47A7-9DFA-1D28CA01217A}" destId="{ED2F544D-AEDF-4D7D-9203-512E14489694}" srcOrd="6" destOrd="0" presId="urn:microsoft.com/office/officeart/2005/8/layout/default"/>
    <dgm:cxn modelId="{04BDF90F-CB0B-4E07-80B5-0E26F8F78953}" type="presParOf" srcId="{0D585C8E-3255-47A7-9DFA-1D28CA01217A}" destId="{80D303F7-72B5-4BB5-B9F4-7CD4B367CF0B}" srcOrd="7" destOrd="0" presId="urn:microsoft.com/office/officeart/2005/8/layout/default"/>
    <dgm:cxn modelId="{2B0C6335-C057-438C-8746-C5455F5A86D9}" type="presParOf" srcId="{0D585C8E-3255-47A7-9DFA-1D28CA01217A}" destId="{CE5CD16F-8BD6-4BBB-8E35-641FABE9663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052B67-441E-4DE1-8D1F-97149ACAD3A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9C113-282E-4D82-90AB-3571DC917B12}">
      <dgm:prSet phldrT="[Text]"/>
      <dgm:spPr/>
      <dgm:t>
        <a:bodyPr/>
        <a:lstStyle/>
        <a:p>
          <a:r>
            <a:rPr lang="en-US" dirty="0"/>
            <a:t>Pseudo free-from:</a:t>
          </a:r>
        </a:p>
      </dgm:t>
    </dgm:pt>
    <dgm:pt modelId="{8C69DDE0-D555-4FAC-BFB7-EBB76A7C22B2}" type="parTrans" cxnId="{65B5F989-6082-4CE3-BB7C-8B202C9C4B88}">
      <dgm:prSet/>
      <dgm:spPr/>
      <dgm:t>
        <a:bodyPr/>
        <a:lstStyle/>
        <a:p>
          <a:endParaRPr lang="en-US"/>
        </a:p>
      </dgm:t>
    </dgm:pt>
    <dgm:pt modelId="{D19A5AFA-0203-4C39-8A72-4E6FFAC88BE1}" type="sibTrans" cxnId="{65B5F989-6082-4CE3-BB7C-8B202C9C4B88}">
      <dgm:prSet/>
      <dgm:spPr/>
      <dgm:t>
        <a:bodyPr/>
        <a:lstStyle/>
        <a:p>
          <a:endParaRPr lang="en-US"/>
        </a:p>
      </dgm:t>
    </dgm:pt>
    <dgm:pt modelId="{52F14A2A-2B34-496F-8EA6-042866311A14}">
      <dgm:prSet/>
      <dgm:spPr/>
      <dgm:t>
        <a:bodyPr/>
        <a:lstStyle/>
        <a:p>
          <a:r>
            <a:rPr lang="en-US"/>
            <a:t>Allergen-free</a:t>
          </a:r>
          <a:endParaRPr lang="en-US" dirty="0"/>
        </a:p>
      </dgm:t>
    </dgm:pt>
    <dgm:pt modelId="{2BE19143-3C1A-4954-AB9F-962DA630F9FF}" type="parTrans" cxnId="{00D1D19A-4C84-4181-BBB4-5D16F3BD29E8}">
      <dgm:prSet/>
      <dgm:spPr/>
      <dgm:t>
        <a:bodyPr/>
        <a:lstStyle/>
        <a:p>
          <a:endParaRPr lang="en-US"/>
        </a:p>
      </dgm:t>
    </dgm:pt>
    <dgm:pt modelId="{5DE5BF41-DA36-4F29-9EE3-F51C018F8A21}" type="sibTrans" cxnId="{00D1D19A-4C84-4181-BBB4-5D16F3BD29E8}">
      <dgm:prSet/>
      <dgm:spPr/>
      <dgm:t>
        <a:bodyPr/>
        <a:lstStyle/>
        <a:p>
          <a:endParaRPr lang="en-US"/>
        </a:p>
      </dgm:t>
    </dgm:pt>
    <dgm:pt modelId="{9B5298A2-BF7A-4976-8C2D-A6C7FBAE9B35}">
      <dgm:prSet/>
      <dgm:spPr/>
      <dgm:t>
        <a:bodyPr/>
        <a:lstStyle/>
        <a:p>
          <a:r>
            <a:rPr lang="en-US" dirty="0"/>
            <a:t>Nut-free</a:t>
          </a:r>
        </a:p>
      </dgm:t>
    </dgm:pt>
    <dgm:pt modelId="{D6FE8310-4800-48DC-865D-7BF8D4B2CD5E}" type="parTrans" cxnId="{BEE7D933-2B30-4F79-9E67-3CB6F65E5334}">
      <dgm:prSet/>
      <dgm:spPr/>
      <dgm:t>
        <a:bodyPr/>
        <a:lstStyle/>
        <a:p>
          <a:endParaRPr lang="en-US"/>
        </a:p>
      </dgm:t>
    </dgm:pt>
    <dgm:pt modelId="{9E0AC12A-6C2B-425C-9E14-C0D4CADBB7E7}" type="sibTrans" cxnId="{BEE7D933-2B30-4F79-9E67-3CB6F65E5334}">
      <dgm:prSet/>
      <dgm:spPr/>
      <dgm:t>
        <a:bodyPr/>
        <a:lstStyle/>
        <a:p>
          <a:endParaRPr lang="en-US"/>
        </a:p>
      </dgm:t>
    </dgm:pt>
    <dgm:pt modelId="{1F90ED5A-28FE-4DB9-9266-53DDAC13847F}">
      <dgm:prSet phldrT="[Text]"/>
      <dgm:spPr/>
      <dgm:t>
        <a:bodyPr/>
        <a:lstStyle/>
        <a:p>
          <a:r>
            <a:rPr lang="en-US" dirty="0"/>
            <a:t>Vegan</a:t>
          </a:r>
        </a:p>
      </dgm:t>
    </dgm:pt>
    <dgm:pt modelId="{C12D84F4-C6E6-4CB1-B1FC-A220C7565306}" type="parTrans" cxnId="{E0A66331-4E09-4080-99D2-24649B0F8147}">
      <dgm:prSet/>
      <dgm:spPr/>
      <dgm:t>
        <a:bodyPr/>
        <a:lstStyle/>
        <a:p>
          <a:endParaRPr lang="en-US"/>
        </a:p>
      </dgm:t>
    </dgm:pt>
    <dgm:pt modelId="{69E54662-E487-4248-8C19-53844ACECEED}" type="sibTrans" cxnId="{E0A66331-4E09-4080-99D2-24649B0F8147}">
      <dgm:prSet/>
      <dgm:spPr/>
      <dgm:t>
        <a:bodyPr/>
        <a:lstStyle/>
        <a:p>
          <a:endParaRPr lang="en-US"/>
        </a:p>
      </dgm:t>
    </dgm:pt>
    <dgm:pt modelId="{10F96997-A059-4D78-A436-2793685D48FC}">
      <dgm:prSet phldrT="[Text]"/>
      <dgm:spPr/>
      <dgm:t>
        <a:bodyPr/>
        <a:lstStyle/>
        <a:p>
          <a:r>
            <a:rPr lang="en-US" dirty="0"/>
            <a:t>Plant-based</a:t>
          </a:r>
        </a:p>
      </dgm:t>
    </dgm:pt>
    <dgm:pt modelId="{31CBF42C-CB2E-4BD9-B0EE-F1BAB6CB41E6}" type="parTrans" cxnId="{1A29D00E-3F0B-4B62-8F02-B75C4EE47DD8}">
      <dgm:prSet/>
      <dgm:spPr/>
      <dgm:t>
        <a:bodyPr/>
        <a:lstStyle/>
        <a:p>
          <a:endParaRPr lang="en-US"/>
        </a:p>
      </dgm:t>
    </dgm:pt>
    <dgm:pt modelId="{51536529-9A05-4179-9789-219130931BD3}" type="sibTrans" cxnId="{1A29D00E-3F0B-4B62-8F02-B75C4EE47DD8}">
      <dgm:prSet/>
      <dgm:spPr/>
      <dgm:t>
        <a:bodyPr/>
        <a:lstStyle/>
        <a:p>
          <a:endParaRPr lang="en-US"/>
        </a:p>
      </dgm:t>
    </dgm:pt>
    <dgm:pt modelId="{607588E7-499C-4C0B-865B-37E87BDE00F0}">
      <dgm:prSet phldrT="[Text]"/>
      <dgm:spPr/>
      <dgm:t>
        <a:bodyPr/>
        <a:lstStyle/>
        <a:p>
          <a:r>
            <a:rPr lang="en-US" dirty="0"/>
            <a:t>Allergy friendly</a:t>
          </a:r>
        </a:p>
      </dgm:t>
    </dgm:pt>
    <dgm:pt modelId="{9816ED39-E06B-4C67-B21C-8FDD0C06BCE3}" type="parTrans" cxnId="{538D19B5-321F-4587-9F1F-848502DB82B1}">
      <dgm:prSet/>
      <dgm:spPr/>
      <dgm:t>
        <a:bodyPr/>
        <a:lstStyle/>
        <a:p>
          <a:endParaRPr lang="en-US"/>
        </a:p>
      </dgm:t>
    </dgm:pt>
    <dgm:pt modelId="{9319370A-4742-4074-98FA-B0FE2E8E852A}" type="sibTrans" cxnId="{538D19B5-321F-4587-9F1F-848502DB82B1}">
      <dgm:prSet/>
      <dgm:spPr/>
      <dgm:t>
        <a:bodyPr/>
        <a:lstStyle/>
        <a:p>
          <a:endParaRPr lang="en-US"/>
        </a:p>
      </dgm:t>
    </dgm:pt>
    <dgm:pt modelId="{1F52DDA3-CEB3-4209-90F5-110A59FE387B}">
      <dgm:prSet phldrT="[Text]"/>
      <dgm:spPr/>
      <dgm:t>
        <a:bodyPr/>
        <a:lstStyle/>
        <a:p>
          <a:r>
            <a:rPr lang="en-US" dirty="0"/>
            <a:t>School safe</a:t>
          </a:r>
        </a:p>
      </dgm:t>
    </dgm:pt>
    <dgm:pt modelId="{E7F8999E-A0C2-4047-9071-BFE40CEE58C5}" type="parTrans" cxnId="{5939389E-70F1-41AD-A4F7-574974F0AB4B}">
      <dgm:prSet/>
      <dgm:spPr/>
      <dgm:t>
        <a:bodyPr/>
        <a:lstStyle/>
        <a:p>
          <a:endParaRPr lang="en-US"/>
        </a:p>
      </dgm:t>
    </dgm:pt>
    <dgm:pt modelId="{F137FF2A-F822-42DA-B65A-71B04FA73662}" type="sibTrans" cxnId="{5939389E-70F1-41AD-A4F7-574974F0AB4B}">
      <dgm:prSet/>
      <dgm:spPr/>
      <dgm:t>
        <a:bodyPr/>
        <a:lstStyle/>
        <a:p>
          <a:endParaRPr lang="en-US"/>
        </a:p>
      </dgm:t>
    </dgm:pt>
    <dgm:pt modelId="{BB3458D4-8914-4A2B-8616-D58D7BD58A61}">
      <dgm:prSet phldrT="[Text]"/>
      <dgm:spPr/>
      <dgm:t>
        <a:bodyPr/>
        <a:lstStyle/>
        <a:p>
          <a:r>
            <a:rPr lang="en-US"/>
            <a:t>Broad </a:t>
          </a:r>
          <a:r>
            <a:rPr lang="en-US" dirty="0"/>
            <a:t>claims:</a:t>
          </a:r>
        </a:p>
      </dgm:t>
    </dgm:pt>
    <dgm:pt modelId="{9F714F80-3943-4F07-8F69-A57BD55B0E43}" type="parTrans" cxnId="{6428FD98-54DE-4E2A-8182-C78D9D40CAD2}">
      <dgm:prSet/>
      <dgm:spPr/>
      <dgm:t>
        <a:bodyPr/>
        <a:lstStyle/>
        <a:p>
          <a:endParaRPr lang="en-US"/>
        </a:p>
      </dgm:t>
    </dgm:pt>
    <dgm:pt modelId="{B8EB3477-B23C-4001-90D8-D485CD0234E0}" type="sibTrans" cxnId="{6428FD98-54DE-4E2A-8182-C78D9D40CAD2}">
      <dgm:prSet/>
      <dgm:spPr/>
      <dgm:t>
        <a:bodyPr/>
        <a:lstStyle/>
        <a:p>
          <a:endParaRPr lang="en-US"/>
        </a:p>
      </dgm:t>
    </dgm:pt>
    <dgm:pt modelId="{684034BE-D395-400F-BE05-D9BEBEAC3AD4}" type="pres">
      <dgm:prSet presAssocID="{A2052B67-441E-4DE1-8D1F-97149ACAD3A0}" presName="linear" presStyleCnt="0">
        <dgm:presLayoutVars>
          <dgm:animLvl val="lvl"/>
          <dgm:resizeHandles val="exact"/>
        </dgm:presLayoutVars>
      </dgm:prSet>
      <dgm:spPr/>
    </dgm:pt>
    <dgm:pt modelId="{F0B4E9A0-1974-48FE-B31F-0050431EEF59}" type="pres">
      <dgm:prSet presAssocID="{F1B9C113-282E-4D82-90AB-3571DC917B1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0C0A3E-98B9-4FB2-AC30-4DC7F9D035EA}" type="pres">
      <dgm:prSet presAssocID="{F1B9C113-282E-4D82-90AB-3571DC917B12}" presName="childText" presStyleLbl="revTx" presStyleIdx="0" presStyleCnt="2">
        <dgm:presLayoutVars>
          <dgm:bulletEnabled val="1"/>
        </dgm:presLayoutVars>
      </dgm:prSet>
      <dgm:spPr/>
    </dgm:pt>
    <dgm:pt modelId="{0DA6001F-5274-493C-BA9F-F6355BAD74A1}" type="pres">
      <dgm:prSet presAssocID="{BB3458D4-8914-4A2B-8616-D58D7BD58A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585B828-907D-40B0-8B75-239CAC8D954F}" type="pres">
      <dgm:prSet presAssocID="{BB3458D4-8914-4A2B-8616-D58D7BD58A6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A29D00E-3F0B-4B62-8F02-B75C4EE47DD8}" srcId="{F1B9C113-282E-4D82-90AB-3571DC917B12}" destId="{10F96997-A059-4D78-A436-2793685D48FC}" srcOrd="1" destOrd="0" parTransId="{31CBF42C-CB2E-4BD9-B0EE-F1BAB6CB41E6}" sibTransId="{51536529-9A05-4179-9789-219130931BD3}"/>
    <dgm:cxn modelId="{76F9FC2E-ACC5-4F7A-B1A9-6171EEED4A0B}" type="presOf" srcId="{1F90ED5A-28FE-4DB9-9266-53DDAC13847F}" destId="{1D0C0A3E-98B9-4FB2-AC30-4DC7F9D035EA}" srcOrd="0" destOrd="0" presId="urn:microsoft.com/office/officeart/2005/8/layout/vList2"/>
    <dgm:cxn modelId="{E0A66331-4E09-4080-99D2-24649B0F8147}" srcId="{F1B9C113-282E-4D82-90AB-3571DC917B12}" destId="{1F90ED5A-28FE-4DB9-9266-53DDAC13847F}" srcOrd="0" destOrd="0" parTransId="{C12D84F4-C6E6-4CB1-B1FC-A220C7565306}" sibTransId="{69E54662-E487-4248-8C19-53844ACECEED}"/>
    <dgm:cxn modelId="{BEE7D933-2B30-4F79-9E67-3CB6F65E5334}" srcId="{BB3458D4-8914-4A2B-8616-D58D7BD58A61}" destId="{9B5298A2-BF7A-4976-8C2D-A6C7FBAE9B35}" srcOrd="1" destOrd="0" parTransId="{D6FE8310-4800-48DC-865D-7BF8D4B2CD5E}" sibTransId="{9E0AC12A-6C2B-425C-9E14-C0D4CADBB7E7}"/>
    <dgm:cxn modelId="{C5940A35-D545-487D-B932-C731287F6895}" type="presOf" srcId="{F1B9C113-282E-4D82-90AB-3571DC917B12}" destId="{F0B4E9A0-1974-48FE-B31F-0050431EEF59}" srcOrd="0" destOrd="0" presId="urn:microsoft.com/office/officeart/2005/8/layout/vList2"/>
    <dgm:cxn modelId="{AE13B739-AD63-4AA6-916B-9793104FEA81}" type="presOf" srcId="{607588E7-499C-4C0B-865B-37E87BDE00F0}" destId="{1D0C0A3E-98B9-4FB2-AC30-4DC7F9D035EA}" srcOrd="0" destOrd="2" presId="urn:microsoft.com/office/officeart/2005/8/layout/vList2"/>
    <dgm:cxn modelId="{A005D740-CBF4-48D4-AD17-2A3FBBCA8169}" type="presOf" srcId="{52F14A2A-2B34-496F-8EA6-042866311A14}" destId="{B585B828-907D-40B0-8B75-239CAC8D954F}" srcOrd="0" destOrd="0" presId="urn:microsoft.com/office/officeart/2005/8/layout/vList2"/>
    <dgm:cxn modelId="{39476148-6901-4D48-B264-B55F839E3260}" type="presOf" srcId="{10F96997-A059-4D78-A436-2793685D48FC}" destId="{1D0C0A3E-98B9-4FB2-AC30-4DC7F9D035EA}" srcOrd="0" destOrd="1" presId="urn:microsoft.com/office/officeart/2005/8/layout/vList2"/>
    <dgm:cxn modelId="{3BC82C6D-5357-4390-B840-2F19B4E26D6D}" type="presOf" srcId="{BB3458D4-8914-4A2B-8616-D58D7BD58A61}" destId="{0DA6001F-5274-493C-BA9F-F6355BAD74A1}" srcOrd="0" destOrd="0" presId="urn:microsoft.com/office/officeart/2005/8/layout/vList2"/>
    <dgm:cxn modelId="{C4C98B75-AE85-40C6-A532-341551B36150}" type="presOf" srcId="{A2052B67-441E-4DE1-8D1F-97149ACAD3A0}" destId="{684034BE-D395-400F-BE05-D9BEBEAC3AD4}" srcOrd="0" destOrd="0" presId="urn:microsoft.com/office/officeart/2005/8/layout/vList2"/>
    <dgm:cxn modelId="{DCDAEE7C-E9D9-4832-BA47-75CAFD342291}" type="presOf" srcId="{1F52DDA3-CEB3-4209-90F5-110A59FE387B}" destId="{1D0C0A3E-98B9-4FB2-AC30-4DC7F9D035EA}" srcOrd="0" destOrd="3" presId="urn:microsoft.com/office/officeart/2005/8/layout/vList2"/>
    <dgm:cxn modelId="{65B5F989-6082-4CE3-BB7C-8B202C9C4B88}" srcId="{A2052B67-441E-4DE1-8D1F-97149ACAD3A0}" destId="{F1B9C113-282E-4D82-90AB-3571DC917B12}" srcOrd="0" destOrd="0" parTransId="{8C69DDE0-D555-4FAC-BFB7-EBB76A7C22B2}" sibTransId="{D19A5AFA-0203-4C39-8A72-4E6FFAC88BE1}"/>
    <dgm:cxn modelId="{18BA288A-C5E2-449B-B8AF-8799A0572C31}" type="presOf" srcId="{9B5298A2-BF7A-4976-8C2D-A6C7FBAE9B35}" destId="{B585B828-907D-40B0-8B75-239CAC8D954F}" srcOrd="0" destOrd="1" presId="urn:microsoft.com/office/officeart/2005/8/layout/vList2"/>
    <dgm:cxn modelId="{6428FD98-54DE-4E2A-8182-C78D9D40CAD2}" srcId="{A2052B67-441E-4DE1-8D1F-97149ACAD3A0}" destId="{BB3458D4-8914-4A2B-8616-D58D7BD58A61}" srcOrd="1" destOrd="0" parTransId="{9F714F80-3943-4F07-8F69-A57BD55B0E43}" sibTransId="{B8EB3477-B23C-4001-90D8-D485CD0234E0}"/>
    <dgm:cxn modelId="{00D1D19A-4C84-4181-BBB4-5D16F3BD29E8}" srcId="{BB3458D4-8914-4A2B-8616-D58D7BD58A61}" destId="{52F14A2A-2B34-496F-8EA6-042866311A14}" srcOrd="0" destOrd="0" parTransId="{2BE19143-3C1A-4954-AB9F-962DA630F9FF}" sibTransId="{5DE5BF41-DA36-4F29-9EE3-F51C018F8A21}"/>
    <dgm:cxn modelId="{5939389E-70F1-41AD-A4F7-574974F0AB4B}" srcId="{F1B9C113-282E-4D82-90AB-3571DC917B12}" destId="{1F52DDA3-CEB3-4209-90F5-110A59FE387B}" srcOrd="3" destOrd="0" parTransId="{E7F8999E-A0C2-4047-9071-BFE40CEE58C5}" sibTransId="{F137FF2A-F822-42DA-B65A-71B04FA73662}"/>
    <dgm:cxn modelId="{538D19B5-321F-4587-9F1F-848502DB82B1}" srcId="{F1B9C113-282E-4D82-90AB-3571DC917B12}" destId="{607588E7-499C-4C0B-865B-37E87BDE00F0}" srcOrd="2" destOrd="0" parTransId="{9816ED39-E06B-4C67-B21C-8FDD0C06BCE3}" sibTransId="{9319370A-4742-4074-98FA-B0FE2E8E852A}"/>
    <dgm:cxn modelId="{CACAAEAC-0005-4F86-A3E4-D4FFC3171994}" type="presParOf" srcId="{684034BE-D395-400F-BE05-D9BEBEAC3AD4}" destId="{F0B4E9A0-1974-48FE-B31F-0050431EEF59}" srcOrd="0" destOrd="0" presId="urn:microsoft.com/office/officeart/2005/8/layout/vList2"/>
    <dgm:cxn modelId="{0123500C-F1A8-4D3D-90C3-EA7C3D9FD040}" type="presParOf" srcId="{684034BE-D395-400F-BE05-D9BEBEAC3AD4}" destId="{1D0C0A3E-98B9-4FB2-AC30-4DC7F9D035EA}" srcOrd="1" destOrd="0" presId="urn:microsoft.com/office/officeart/2005/8/layout/vList2"/>
    <dgm:cxn modelId="{E9A8C291-6DC6-4C5F-BB4F-9460F5340516}" type="presParOf" srcId="{684034BE-D395-400F-BE05-D9BEBEAC3AD4}" destId="{0DA6001F-5274-493C-BA9F-F6355BAD74A1}" srcOrd="2" destOrd="0" presId="urn:microsoft.com/office/officeart/2005/8/layout/vList2"/>
    <dgm:cxn modelId="{7A7757F4-6294-4360-A94A-4E4FB6E2ADB0}" type="presParOf" srcId="{684034BE-D395-400F-BE05-D9BEBEAC3AD4}" destId="{B585B828-907D-40B0-8B75-239CAC8D95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250BC2-93AB-4BAC-BBB5-FBA6CE10CD4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E739182-0203-4518-AC61-1E4A59C229F4}">
      <dgm:prSet phldrT="[Text]" custT="1"/>
      <dgm:spPr/>
      <dgm:t>
        <a:bodyPr/>
        <a:lstStyle/>
        <a:p>
          <a:pPr algn="ctr"/>
          <a:r>
            <a:rPr lang="en-US" sz="2000" dirty="0"/>
            <a:t>Hazard Identification</a:t>
          </a:r>
        </a:p>
      </dgm:t>
    </dgm:pt>
    <dgm:pt modelId="{3F88710D-FDDC-497C-94B6-BFEDE65172C1}" type="parTrans" cxnId="{793F2EE7-5693-47F4-ADB6-54A897E54871}">
      <dgm:prSet/>
      <dgm:spPr/>
      <dgm:t>
        <a:bodyPr/>
        <a:lstStyle/>
        <a:p>
          <a:pPr algn="ctr"/>
          <a:endParaRPr lang="en-US" sz="2000"/>
        </a:p>
      </dgm:t>
    </dgm:pt>
    <dgm:pt modelId="{55AA35DC-6CDD-4726-AA25-4EF0ADD07061}" type="sibTrans" cxnId="{793F2EE7-5693-47F4-ADB6-54A897E54871}">
      <dgm:prSet/>
      <dgm:spPr/>
      <dgm:t>
        <a:bodyPr/>
        <a:lstStyle/>
        <a:p>
          <a:pPr algn="ctr"/>
          <a:endParaRPr lang="en-US" sz="2000"/>
        </a:p>
      </dgm:t>
    </dgm:pt>
    <dgm:pt modelId="{F74071DF-B5FA-4DBA-BF44-D708947B8610}">
      <dgm:prSet phldrT="[Text]" custT="1"/>
      <dgm:spPr/>
      <dgm:t>
        <a:bodyPr/>
        <a:lstStyle/>
        <a:p>
          <a:pPr algn="ctr"/>
          <a:r>
            <a:rPr lang="en-US" sz="2000" dirty="0"/>
            <a:t>Product Development</a:t>
          </a:r>
        </a:p>
      </dgm:t>
    </dgm:pt>
    <dgm:pt modelId="{23B0F499-D8D7-4B32-80A9-95E3C5BF468C}" type="parTrans" cxnId="{AE7FE3C5-B68A-4BC1-B804-98B2173AEBBA}">
      <dgm:prSet/>
      <dgm:spPr/>
      <dgm:t>
        <a:bodyPr/>
        <a:lstStyle/>
        <a:p>
          <a:pPr algn="ctr"/>
          <a:endParaRPr lang="en-US" sz="2000"/>
        </a:p>
      </dgm:t>
    </dgm:pt>
    <dgm:pt modelId="{55D86444-EF2E-4368-B4E0-FEB4651FCCBA}" type="sibTrans" cxnId="{AE7FE3C5-B68A-4BC1-B804-98B2173AEBBA}">
      <dgm:prSet/>
      <dgm:spPr/>
      <dgm:t>
        <a:bodyPr/>
        <a:lstStyle/>
        <a:p>
          <a:pPr algn="ctr"/>
          <a:endParaRPr lang="en-US" sz="2000"/>
        </a:p>
      </dgm:t>
    </dgm:pt>
    <dgm:pt modelId="{95A12608-8794-4663-93C8-7E2AAB640CED}">
      <dgm:prSet custT="1"/>
      <dgm:spPr/>
      <dgm:t>
        <a:bodyPr/>
        <a:lstStyle/>
        <a:p>
          <a:pPr algn="ctr"/>
          <a:r>
            <a:rPr lang="en-US" sz="2000" dirty="0"/>
            <a:t>Ingredient and Supply Chain Management</a:t>
          </a:r>
        </a:p>
      </dgm:t>
    </dgm:pt>
    <dgm:pt modelId="{D5292F17-9B08-4FC3-984A-6BDC7765232E}" type="parTrans" cxnId="{747BDFD2-A8DD-441B-B401-ACC457548F60}">
      <dgm:prSet/>
      <dgm:spPr/>
      <dgm:t>
        <a:bodyPr/>
        <a:lstStyle/>
        <a:p>
          <a:pPr algn="ctr"/>
          <a:endParaRPr lang="en-US" sz="2000"/>
        </a:p>
      </dgm:t>
    </dgm:pt>
    <dgm:pt modelId="{44921721-8B5C-4C8C-8348-B460A3D08BC5}" type="sibTrans" cxnId="{747BDFD2-A8DD-441B-B401-ACC457548F60}">
      <dgm:prSet/>
      <dgm:spPr/>
      <dgm:t>
        <a:bodyPr/>
        <a:lstStyle/>
        <a:p>
          <a:pPr algn="ctr"/>
          <a:endParaRPr lang="en-US" sz="2000"/>
        </a:p>
      </dgm:t>
    </dgm:pt>
    <dgm:pt modelId="{EE7CB7C1-7CF6-4340-9D0C-6C6F47C05E6C}">
      <dgm:prSet custT="1"/>
      <dgm:spPr/>
      <dgm:t>
        <a:bodyPr/>
        <a:lstStyle/>
        <a:p>
          <a:pPr algn="ctr"/>
          <a:r>
            <a:rPr lang="en-US" sz="2000" dirty="0"/>
            <a:t>Ingredient Receiving, Storage, and Handling</a:t>
          </a:r>
        </a:p>
      </dgm:t>
    </dgm:pt>
    <dgm:pt modelId="{3EED55AF-CA6F-4D27-8B4B-AEC4EF19D608}" type="parTrans" cxnId="{19BF569A-4949-4318-BC96-2FE466353A25}">
      <dgm:prSet/>
      <dgm:spPr/>
      <dgm:t>
        <a:bodyPr/>
        <a:lstStyle/>
        <a:p>
          <a:pPr algn="ctr"/>
          <a:endParaRPr lang="en-US" sz="2000"/>
        </a:p>
      </dgm:t>
    </dgm:pt>
    <dgm:pt modelId="{6BEF52E7-2B4E-4D86-B005-82491610BEAB}" type="sibTrans" cxnId="{19BF569A-4949-4318-BC96-2FE466353A25}">
      <dgm:prSet/>
      <dgm:spPr/>
      <dgm:t>
        <a:bodyPr/>
        <a:lstStyle/>
        <a:p>
          <a:pPr algn="ctr"/>
          <a:endParaRPr lang="en-US" sz="2000"/>
        </a:p>
      </dgm:t>
    </dgm:pt>
    <dgm:pt modelId="{F2A6C9D6-3901-42E0-980E-2F3C14DBFB6E}">
      <dgm:prSet custT="1"/>
      <dgm:spPr/>
      <dgm:t>
        <a:bodyPr/>
        <a:lstStyle/>
        <a:p>
          <a:pPr algn="ctr"/>
          <a:r>
            <a:rPr lang="en-US" sz="2000" dirty="0"/>
            <a:t>Preventing Cross-Contact During Processing</a:t>
          </a:r>
        </a:p>
      </dgm:t>
    </dgm:pt>
    <dgm:pt modelId="{D7C15687-845E-4D3D-A224-FC8C512A2E2C}" type="parTrans" cxnId="{6EAEE834-D5B0-40DE-88D9-1DDF3A70A7C8}">
      <dgm:prSet/>
      <dgm:spPr/>
      <dgm:t>
        <a:bodyPr/>
        <a:lstStyle/>
        <a:p>
          <a:pPr algn="ctr"/>
          <a:endParaRPr lang="en-US" sz="2000"/>
        </a:p>
      </dgm:t>
    </dgm:pt>
    <dgm:pt modelId="{234668EB-5308-45BA-A04F-83A4D31B8E2E}" type="sibTrans" cxnId="{6EAEE834-D5B0-40DE-88D9-1DDF3A70A7C8}">
      <dgm:prSet/>
      <dgm:spPr/>
      <dgm:t>
        <a:bodyPr/>
        <a:lstStyle/>
        <a:p>
          <a:pPr algn="ctr"/>
          <a:endParaRPr lang="en-US" sz="2000"/>
        </a:p>
      </dgm:t>
    </dgm:pt>
    <dgm:pt modelId="{237DC133-A722-4A19-902B-71EFBDA41BAC}">
      <dgm:prSet custT="1"/>
      <dgm:spPr/>
      <dgm:t>
        <a:bodyPr/>
        <a:lstStyle/>
        <a:p>
          <a:pPr algn="ctr"/>
          <a:r>
            <a:rPr lang="en-US" sz="2000" dirty="0"/>
            <a:t>Product Label and Packaging Controls</a:t>
          </a:r>
        </a:p>
      </dgm:t>
    </dgm:pt>
    <dgm:pt modelId="{25E27D78-ABD0-47A6-9AEE-EF8856AE6FF4}" type="parTrans" cxnId="{7920E533-51B8-46FF-ADCA-9A33B047F42E}">
      <dgm:prSet/>
      <dgm:spPr/>
      <dgm:t>
        <a:bodyPr/>
        <a:lstStyle/>
        <a:p>
          <a:pPr algn="ctr"/>
          <a:endParaRPr lang="en-US" sz="2000"/>
        </a:p>
      </dgm:t>
    </dgm:pt>
    <dgm:pt modelId="{422D603E-4A31-4BC1-8007-10DBC67B9B28}" type="sibTrans" cxnId="{7920E533-51B8-46FF-ADCA-9A33B047F42E}">
      <dgm:prSet/>
      <dgm:spPr/>
      <dgm:t>
        <a:bodyPr/>
        <a:lstStyle/>
        <a:p>
          <a:pPr algn="ctr"/>
          <a:endParaRPr lang="en-US" sz="2000"/>
        </a:p>
      </dgm:t>
    </dgm:pt>
    <dgm:pt modelId="{118CE385-DE63-4C8C-90AE-62423CBD466B}">
      <dgm:prSet custT="1"/>
      <dgm:spPr/>
      <dgm:t>
        <a:bodyPr/>
        <a:lstStyle/>
        <a:p>
          <a:pPr algn="ctr"/>
          <a:r>
            <a:rPr lang="en-US" sz="2000" dirty="0"/>
            <a:t>Hygienic Design</a:t>
          </a:r>
        </a:p>
      </dgm:t>
    </dgm:pt>
    <dgm:pt modelId="{C07DB2A6-789C-4017-800E-9F65E5295F9C}" type="parTrans" cxnId="{486B6A5C-A8D5-4069-AEC0-9D439E9F4E55}">
      <dgm:prSet/>
      <dgm:spPr/>
      <dgm:t>
        <a:bodyPr/>
        <a:lstStyle/>
        <a:p>
          <a:pPr algn="ctr"/>
          <a:endParaRPr lang="en-US" sz="2000"/>
        </a:p>
      </dgm:t>
    </dgm:pt>
    <dgm:pt modelId="{F7922EE0-7894-4A18-854E-D1AC56525B46}" type="sibTrans" cxnId="{486B6A5C-A8D5-4069-AEC0-9D439E9F4E55}">
      <dgm:prSet/>
      <dgm:spPr/>
      <dgm:t>
        <a:bodyPr/>
        <a:lstStyle/>
        <a:p>
          <a:pPr algn="ctr"/>
          <a:endParaRPr lang="en-US" sz="2000"/>
        </a:p>
      </dgm:t>
    </dgm:pt>
    <dgm:pt modelId="{6B993740-C197-4350-9438-B4E9404690E3}">
      <dgm:prSet custT="1"/>
      <dgm:spPr/>
      <dgm:t>
        <a:bodyPr/>
        <a:lstStyle/>
        <a:p>
          <a:pPr algn="ctr"/>
          <a:r>
            <a:rPr lang="en-US" sz="2000" dirty="0"/>
            <a:t>Food Allergen Sanitation</a:t>
          </a:r>
        </a:p>
      </dgm:t>
    </dgm:pt>
    <dgm:pt modelId="{C66DC8F2-B18D-46D7-AD80-BCB622E8BD34}" type="parTrans" cxnId="{08A5E83E-A2EE-4BE5-A1F9-2C3CF5C66308}">
      <dgm:prSet/>
      <dgm:spPr/>
      <dgm:t>
        <a:bodyPr/>
        <a:lstStyle/>
        <a:p>
          <a:pPr algn="ctr"/>
          <a:endParaRPr lang="en-US" sz="2000"/>
        </a:p>
      </dgm:t>
    </dgm:pt>
    <dgm:pt modelId="{91D14D17-7461-48FE-8302-A39AF715E794}" type="sibTrans" cxnId="{08A5E83E-A2EE-4BE5-A1F9-2C3CF5C66308}">
      <dgm:prSet/>
      <dgm:spPr/>
      <dgm:t>
        <a:bodyPr/>
        <a:lstStyle/>
        <a:p>
          <a:pPr algn="ctr"/>
          <a:endParaRPr lang="en-US" sz="2000"/>
        </a:p>
      </dgm:t>
    </dgm:pt>
    <dgm:pt modelId="{6FC19633-96F9-47CC-B800-CD019BBD47CB}">
      <dgm:prSet custT="1"/>
      <dgm:spPr/>
      <dgm:t>
        <a:bodyPr/>
        <a:lstStyle/>
        <a:p>
          <a:pPr algn="ctr"/>
          <a:r>
            <a:rPr lang="en-US" sz="2000" dirty="0"/>
            <a:t>Validation &amp; Verification</a:t>
          </a:r>
        </a:p>
      </dgm:t>
    </dgm:pt>
    <dgm:pt modelId="{AFFD46DB-6979-4CA4-931C-F6644BA89334}" type="parTrans" cxnId="{B9868C74-71F7-4461-929B-80B8116452F3}">
      <dgm:prSet/>
      <dgm:spPr/>
      <dgm:t>
        <a:bodyPr/>
        <a:lstStyle/>
        <a:p>
          <a:pPr algn="ctr"/>
          <a:endParaRPr lang="en-US" sz="2000"/>
        </a:p>
      </dgm:t>
    </dgm:pt>
    <dgm:pt modelId="{9A5141FB-5B34-44AD-9E13-93624CE88B21}" type="sibTrans" cxnId="{B9868C74-71F7-4461-929B-80B8116452F3}">
      <dgm:prSet/>
      <dgm:spPr/>
      <dgm:t>
        <a:bodyPr/>
        <a:lstStyle/>
        <a:p>
          <a:pPr algn="ctr"/>
          <a:endParaRPr lang="en-US" sz="2000"/>
        </a:p>
      </dgm:t>
    </dgm:pt>
    <dgm:pt modelId="{59E81F16-9232-4FC8-837C-B167FEEB1C7A}">
      <dgm:prSet custT="1"/>
      <dgm:spPr/>
      <dgm:t>
        <a:bodyPr/>
        <a:lstStyle/>
        <a:p>
          <a:pPr algn="ctr"/>
          <a:r>
            <a:rPr lang="en-US" sz="2000" dirty="0"/>
            <a:t>Allergen Detection</a:t>
          </a:r>
        </a:p>
      </dgm:t>
    </dgm:pt>
    <dgm:pt modelId="{139F650C-EF60-4326-8B59-D7B32D7AC6C9}" type="parTrans" cxnId="{7B0349C6-B8E0-4E3C-9FE7-1CB877218989}">
      <dgm:prSet/>
      <dgm:spPr/>
      <dgm:t>
        <a:bodyPr/>
        <a:lstStyle/>
        <a:p>
          <a:pPr algn="ctr"/>
          <a:endParaRPr lang="en-US" sz="2000"/>
        </a:p>
      </dgm:t>
    </dgm:pt>
    <dgm:pt modelId="{BD02E700-F122-45BC-B433-E5CB07A533F3}" type="sibTrans" cxnId="{7B0349C6-B8E0-4E3C-9FE7-1CB877218989}">
      <dgm:prSet/>
      <dgm:spPr/>
      <dgm:t>
        <a:bodyPr/>
        <a:lstStyle/>
        <a:p>
          <a:pPr algn="ctr"/>
          <a:endParaRPr lang="en-US" sz="2000"/>
        </a:p>
      </dgm:t>
    </dgm:pt>
    <dgm:pt modelId="{DC31EB87-5E70-4F71-A971-0A2DDAC8246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dirty="0"/>
            <a:t>Effective Food Allergen Management</a:t>
          </a:r>
        </a:p>
      </dgm:t>
    </dgm:pt>
    <dgm:pt modelId="{64A27F94-F5C9-4101-AF94-ED4771B48456}" type="sibTrans" cxnId="{7070A2CD-5AE5-48E6-8DD1-93308D18CA80}">
      <dgm:prSet/>
      <dgm:spPr/>
      <dgm:t>
        <a:bodyPr/>
        <a:lstStyle/>
        <a:p>
          <a:pPr algn="ctr"/>
          <a:endParaRPr lang="en-US" sz="2000"/>
        </a:p>
      </dgm:t>
    </dgm:pt>
    <dgm:pt modelId="{3C520573-6D79-4B21-AB15-0DFE27B35344}" type="parTrans" cxnId="{7070A2CD-5AE5-48E6-8DD1-93308D18CA80}">
      <dgm:prSet/>
      <dgm:spPr/>
      <dgm:t>
        <a:bodyPr/>
        <a:lstStyle/>
        <a:p>
          <a:pPr algn="ctr"/>
          <a:endParaRPr lang="en-US" sz="2000"/>
        </a:p>
      </dgm:t>
    </dgm:pt>
    <dgm:pt modelId="{230D9D66-D379-4194-A886-35CF7A011F30}">
      <dgm:prSet custT="1"/>
      <dgm:spPr/>
      <dgm:t>
        <a:bodyPr/>
        <a:lstStyle/>
        <a:p>
          <a:pPr algn="ctr"/>
          <a:r>
            <a:rPr lang="en-US" sz="2000" dirty="0"/>
            <a:t>Training and Education</a:t>
          </a:r>
        </a:p>
      </dgm:t>
    </dgm:pt>
    <dgm:pt modelId="{3B28DC41-207E-4152-B562-9373B014E855}" type="parTrans" cxnId="{539FCB1D-B0EB-466E-A862-F6259EBFA184}">
      <dgm:prSet/>
      <dgm:spPr/>
      <dgm:t>
        <a:bodyPr/>
        <a:lstStyle/>
        <a:p>
          <a:endParaRPr lang="en-US"/>
        </a:p>
      </dgm:t>
    </dgm:pt>
    <dgm:pt modelId="{E73DBC42-D3FF-493A-905E-F54EA1541641}" type="sibTrans" cxnId="{539FCB1D-B0EB-466E-A862-F6259EBFA184}">
      <dgm:prSet/>
      <dgm:spPr/>
      <dgm:t>
        <a:bodyPr/>
        <a:lstStyle/>
        <a:p>
          <a:endParaRPr lang="en-US"/>
        </a:p>
      </dgm:t>
    </dgm:pt>
    <dgm:pt modelId="{350CF321-8A0B-415B-8CA0-67E0D2D39386}" type="pres">
      <dgm:prSet presAssocID="{CE250BC2-93AB-4BAC-BBB5-FBA6CE10CD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914EF6-FDAC-4B4C-99CB-32ED8C640E4A}" type="pres">
      <dgm:prSet presAssocID="{DC31EB87-5E70-4F71-A971-0A2DDAC82465}" presName="centerShape" presStyleLbl="node0" presStyleIdx="0" presStyleCnt="1" custScaleX="184047" custScaleY="184048" custLinFactNeighborX="214" custLinFactNeighborY="-18366"/>
      <dgm:spPr/>
    </dgm:pt>
    <dgm:pt modelId="{AFB47D74-887D-4EDB-9EAD-B38B2B8B1135}" type="pres">
      <dgm:prSet presAssocID="{3F88710D-FDDC-497C-94B6-BFEDE65172C1}" presName="parTrans" presStyleLbl="bgSibTrans2D1" presStyleIdx="0" presStyleCnt="11"/>
      <dgm:spPr/>
    </dgm:pt>
    <dgm:pt modelId="{B39B3A9E-5217-45E9-902F-1F71113FC630}" type="pres">
      <dgm:prSet presAssocID="{5E739182-0203-4518-AC61-1E4A59C229F4}" presName="node" presStyleLbl="node1" presStyleIdx="0" presStyleCnt="11" custScaleX="169255" custRadScaleRad="58968" custRadScaleInc="-145989">
        <dgm:presLayoutVars>
          <dgm:bulletEnabled val="1"/>
        </dgm:presLayoutVars>
      </dgm:prSet>
      <dgm:spPr/>
    </dgm:pt>
    <dgm:pt modelId="{2693B953-D6DE-4B44-B326-2C40FDA81E14}" type="pres">
      <dgm:prSet presAssocID="{23B0F499-D8D7-4B32-80A9-95E3C5BF468C}" presName="parTrans" presStyleLbl="bgSibTrans2D1" presStyleIdx="1" presStyleCnt="11"/>
      <dgm:spPr/>
    </dgm:pt>
    <dgm:pt modelId="{7B723BD0-C391-443C-9826-19BE8AAEF247}" type="pres">
      <dgm:prSet presAssocID="{F74071DF-B5FA-4DBA-BF44-D708947B8610}" presName="node" presStyleLbl="node1" presStyleIdx="1" presStyleCnt="11" custScaleX="184495" custRadScaleRad="84447" custRadScaleInc="-96408">
        <dgm:presLayoutVars>
          <dgm:bulletEnabled val="1"/>
        </dgm:presLayoutVars>
      </dgm:prSet>
      <dgm:spPr/>
    </dgm:pt>
    <dgm:pt modelId="{F8DA41A3-5E0E-4F84-98E3-99B226C271AD}" type="pres">
      <dgm:prSet presAssocID="{D5292F17-9B08-4FC3-984A-6BDC7765232E}" presName="parTrans" presStyleLbl="bgSibTrans2D1" presStyleIdx="2" presStyleCnt="11"/>
      <dgm:spPr/>
    </dgm:pt>
    <dgm:pt modelId="{98CDBC3A-BBE7-4FCA-A1D0-3DC71F330F39}" type="pres">
      <dgm:prSet presAssocID="{95A12608-8794-4663-93C8-7E2AAB640CED}" presName="node" presStyleLbl="node1" presStyleIdx="2" presStyleCnt="11" custScaleX="194761" custScaleY="117414" custRadScaleRad="93442" custRadScaleInc="-90888">
        <dgm:presLayoutVars>
          <dgm:bulletEnabled val="1"/>
        </dgm:presLayoutVars>
      </dgm:prSet>
      <dgm:spPr/>
    </dgm:pt>
    <dgm:pt modelId="{CC44400C-6A61-4076-8F9D-81F29AFBC86A}" type="pres">
      <dgm:prSet presAssocID="{3EED55AF-CA6F-4D27-8B4B-AEC4EF19D608}" presName="parTrans" presStyleLbl="bgSibTrans2D1" presStyleIdx="3" presStyleCnt="11"/>
      <dgm:spPr/>
    </dgm:pt>
    <dgm:pt modelId="{48C70490-2BC4-413E-94BA-FA4D256B569F}" type="pres">
      <dgm:prSet presAssocID="{EE7CB7C1-7CF6-4340-9D0C-6C6F47C05E6C}" presName="node" presStyleLbl="node1" presStyleIdx="3" presStyleCnt="11" custScaleX="217942" custScaleY="135328" custRadScaleRad="107303" custRadScaleInc="-74244">
        <dgm:presLayoutVars>
          <dgm:bulletEnabled val="1"/>
        </dgm:presLayoutVars>
      </dgm:prSet>
      <dgm:spPr/>
    </dgm:pt>
    <dgm:pt modelId="{24334B80-442C-4FE0-8320-34F92796D1D7}" type="pres">
      <dgm:prSet presAssocID="{D7C15687-845E-4D3D-A224-FC8C512A2E2C}" presName="parTrans" presStyleLbl="bgSibTrans2D1" presStyleIdx="4" presStyleCnt="11"/>
      <dgm:spPr/>
    </dgm:pt>
    <dgm:pt modelId="{2E6FED6C-1723-4EAA-8057-780F869258F6}" type="pres">
      <dgm:prSet presAssocID="{F2A6C9D6-3901-42E0-980E-2F3C14DBFB6E}" presName="node" presStyleLbl="node1" presStyleIdx="4" presStyleCnt="11" custScaleX="214899" custScaleY="118878" custRadScaleRad="111527" custRadScaleInc="-45430">
        <dgm:presLayoutVars>
          <dgm:bulletEnabled val="1"/>
        </dgm:presLayoutVars>
      </dgm:prSet>
      <dgm:spPr/>
    </dgm:pt>
    <dgm:pt modelId="{40517D97-1BE4-4F00-A83C-FF7EF1D4DF03}" type="pres">
      <dgm:prSet presAssocID="{25E27D78-ABD0-47A6-9AEE-EF8856AE6FF4}" presName="parTrans" presStyleLbl="bgSibTrans2D1" presStyleIdx="5" presStyleCnt="11"/>
      <dgm:spPr/>
    </dgm:pt>
    <dgm:pt modelId="{4F9BEE67-AE6C-45A8-A3A9-127814ECB440}" type="pres">
      <dgm:prSet presAssocID="{237DC133-A722-4A19-902B-71EFBDA41BAC}" presName="node" presStyleLbl="node1" presStyleIdx="5" presStyleCnt="11" custScaleX="248173" custRadScaleRad="109063" custRadScaleInc="73101">
        <dgm:presLayoutVars>
          <dgm:bulletEnabled val="1"/>
        </dgm:presLayoutVars>
      </dgm:prSet>
      <dgm:spPr/>
    </dgm:pt>
    <dgm:pt modelId="{C7AA7293-155E-4CCB-98E7-1750B69E792B}" type="pres">
      <dgm:prSet presAssocID="{C07DB2A6-789C-4017-800E-9F65E5295F9C}" presName="parTrans" presStyleLbl="bgSibTrans2D1" presStyleIdx="6" presStyleCnt="11"/>
      <dgm:spPr/>
    </dgm:pt>
    <dgm:pt modelId="{7C390ADF-8269-40CA-923C-15C4E78AED77}" type="pres">
      <dgm:prSet presAssocID="{118CE385-DE63-4C8C-90AE-62423CBD466B}" presName="node" presStyleLbl="node1" presStyleIdx="6" presStyleCnt="11" custScaleX="199047" custScaleY="73788" custRadScaleRad="115506" custRadScaleInc="139160">
        <dgm:presLayoutVars>
          <dgm:bulletEnabled val="1"/>
        </dgm:presLayoutVars>
      </dgm:prSet>
      <dgm:spPr/>
    </dgm:pt>
    <dgm:pt modelId="{6EF5F073-2773-4B31-B30E-E451C016F31A}" type="pres">
      <dgm:prSet presAssocID="{C66DC8F2-B18D-46D7-AD80-BCB622E8BD34}" presName="parTrans" presStyleLbl="bgSibTrans2D1" presStyleIdx="7" presStyleCnt="11"/>
      <dgm:spPr/>
    </dgm:pt>
    <dgm:pt modelId="{7E4D137E-5316-4897-BC0C-FE67E4E07ACC}" type="pres">
      <dgm:prSet presAssocID="{6B993740-C197-4350-9438-B4E9404690E3}" presName="node" presStyleLbl="node1" presStyleIdx="7" presStyleCnt="11" custScaleX="178526" custRadScaleRad="108239" custRadScaleInc="110270">
        <dgm:presLayoutVars>
          <dgm:bulletEnabled val="1"/>
        </dgm:presLayoutVars>
      </dgm:prSet>
      <dgm:spPr/>
    </dgm:pt>
    <dgm:pt modelId="{892FC1E4-BE4D-43E9-96FF-3A66D1056F25}" type="pres">
      <dgm:prSet presAssocID="{139F650C-EF60-4326-8B59-D7B32D7AC6C9}" presName="parTrans" presStyleLbl="bgSibTrans2D1" presStyleIdx="8" presStyleCnt="11"/>
      <dgm:spPr/>
    </dgm:pt>
    <dgm:pt modelId="{B16E41BD-9B91-4BD5-BA91-DDB5BC094B4D}" type="pres">
      <dgm:prSet presAssocID="{59E81F16-9232-4FC8-837C-B167FEEB1C7A}" presName="node" presStyleLbl="node1" presStyleIdx="8" presStyleCnt="11" custScaleX="185541" custRadScaleRad="98250" custRadScaleInc="81945">
        <dgm:presLayoutVars>
          <dgm:bulletEnabled val="1"/>
        </dgm:presLayoutVars>
      </dgm:prSet>
      <dgm:spPr/>
    </dgm:pt>
    <dgm:pt modelId="{23C9CEC2-386A-4E43-8BDB-078AC916C140}" type="pres">
      <dgm:prSet presAssocID="{AFFD46DB-6979-4CA4-931C-F6644BA89334}" presName="parTrans" presStyleLbl="bgSibTrans2D1" presStyleIdx="9" presStyleCnt="11"/>
      <dgm:spPr/>
    </dgm:pt>
    <dgm:pt modelId="{01A37DD6-0A58-4BBC-9D9B-42A666B0BA8C}" type="pres">
      <dgm:prSet presAssocID="{6FC19633-96F9-47CC-B800-CD019BBD47CB}" presName="node" presStyleLbl="node1" presStyleIdx="9" presStyleCnt="11" custScaleX="178388" custRadScaleRad="89469" custRadScaleInc="80036">
        <dgm:presLayoutVars>
          <dgm:bulletEnabled val="1"/>
        </dgm:presLayoutVars>
      </dgm:prSet>
      <dgm:spPr/>
    </dgm:pt>
    <dgm:pt modelId="{9355DC03-F450-403B-B7FD-93233BDD21EB}" type="pres">
      <dgm:prSet presAssocID="{3B28DC41-207E-4152-B562-9373B014E855}" presName="parTrans" presStyleLbl="bgSibTrans2D1" presStyleIdx="10" presStyleCnt="11"/>
      <dgm:spPr/>
    </dgm:pt>
    <dgm:pt modelId="{65BA7329-2726-4DBC-89CC-B38D8DB78B81}" type="pres">
      <dgm:prSet presAssocID="{230D9D66-D379-4194-A886-35CF7A011F30}" presName="node" presStyleLbl="node1" presStyleIdx="10" presStyleCnt="11" custScaleX="198973" custRadScaleRad="70481" custRadScaleInc="120588">
        <dgm:presLayoutVars>
          <dgm:bulletEnabled val="1"/>
        </dgm:presLayoutVars>
      </dgm:prSet>
      <dgm:spPr/>
    </dgm:pt>
  </dgm:ptLst>
  <dgm:cxnLst>
    <dgm:cxn modelId="{CBD18306-26AF-4D71-BD3D-E850AFCDA2DA}" type="presOf" srcId="{F74071DF-B5FA-4DBA-BF44-D708947B8610}" destId="{7B723BD0-C391-443C-9826-19BE8AAEF247}" srcOrd="0" destOrd="0" presId="urn:microsoft.com/office/officeart/2005/8/layout/radial4"/>
    <dgm:cxn modelId="{4ABDF30E-D6D3-4AF7-B878-16E97A457214}" type="presOf" srcId="{3B28DC41-207E-4152-B562-9373B014E855}" destId="{9355DC03-F450-403B-B7FD-93233BDD21EB}" srcOrd="0" destOrd="0" presId="urn:microsoft.com/office/officeart/2005/8/layout/radial4"/>
    <dgm:cxn modelId="{5D96691C-B19B-4FB5-B6F4-1A83FC72241D}" type="presOf" srcId="{AFFD46DB-6979-4CA4-931C-F6644BA89334}" destId="{23C9CEC2-386A-4E43-8BDB-078AC916C140}" srcOrd="0" destOrd="0" presId="urn:microsoft.com/office/officeart/2005/8/layout/radial4"/>
    <dgm:cxn modelId="{539FCB1D-B0EB-466E-A862-F6259EBFA184}" srcId="{DC31EB87-5E70-4F71-A971-0A2DDAC82465}" destId="{230D9D66-D379-4194-A886-35CF7A011F30}" srcOrd="10" destOrd="0" parTransId="{3B28DC41-207E-4152-B562-9373B014E855}" sibTransId="{E73DBC42-D3FF-493A-905E-F54EA1541641}"/>
    <dgm:cxn modelId="{1096BA25-169F-4B9E-AA85-F8906E2D5DFB}" type="presOf" srcId="{5E739182-0203-4518-AC61-1E4A59C229F4}" destId="{B39B3A9E-5217-45E9-902F-1F71113FC630}" srcOrd="0" destOrd="0" presId="urn:microsoft.com/office/officeart/2005/8/layout/radial4"/>
    <dgm:cxn modelId="{0A31B42B-AF0B-4BB9-BBDF-6269D9586EE8}" type="presOf" srcId="{D5292F17-9B08-4FC3-984A-6BDC7765232E}" destId="{F8DA41A3-5E0E-4F84-98E3-99B226C271AD}" srcOrd="0" destOrd="0" presId="urn:microsoft.com/office/officeart/2005/8/layout/radial4"/>
    <dgm:cxn modelId="{4126B233-95BD-4BD9-A603-75BBF0D8DF80}" type="presOf" srcId="{D7C15687-845E-4D3D-A224-FC8C512A2E2C}" destId="{24334B80-442C-4FE0-8320-34F92796D1D7}" srcOrd="0" destOrd="0" presId="urn:microsoft.com/office/officeart/2005/8/layout/radial4"/>
    <dgm:cxn modelId="{7920E533-51B8-46FF-ADCA-9A33B047F42E}" srcId="{DC31EB87-5E70-4F71-A971-0A2DDAC82465}" destId="{237DC133-A722-4A19-902B-71EFBDA41BAC}" srcOrd="5" destOrd="0" parTransId="{25E27D78-ABD0-47A6-9AEE-EF8856AE6FF4}" sibTransId="{422D603E-4A31-4BC1-8007-10DBC67B9B28}"/>
    <dgm:cxn modelId="{6EAEE834-D5B0-40DE-88D9-1DDF3A70A7C8}" srcId="{DC31EB87-5E70-4F71-A971-0A2DDAC82465}" destId="{F2A6C9D6-3901-42E0-980E-2F3C14DBFB6E}" srcOrd="4" destOrd="0" parTransId="{D7C15687-845E-4D3D-A224-FC8C512A2E2C}" sibTransId="{234668EB-5308-45BA-A04F-83A4D31B8E2E}"/>
    <dgm:cxn modelId="{24996E37-8FA3-46E2-8F0C-96B3AF35517B}" type="presOf" srcId="{F2A6C9D6-3901-42E0-980E-2F3C14DBFB6E}" destId="{2E6FED6C-1723-4EAA-8057-780F869258F6}" srcOrd="0" destOrd="0" presId="urn:microsoft.com/office/officeart/2005/8/layout/radial4"/>
    <dgm:cxn modelId="{08A5E83E-A2EE-4BE5-A1F9-2C3CF5C66308}" srcId="{DC31EB87-5E70-4F71-A971-0A2DDAC82465}" destId="{6B993740-C197-4350-9438-B4E9404690E3}" srcOrd="7" destOrd="0" parTransId="{C66DC8F2-B18D-46D7-AD80-BCB622E8BD34}" sibTransId="{91D14D17-7461-48FE-8302-A39AF715E794}"/>
    <dgm:cxn modelId="{A782273F-8DD1-4737-8391-68FDC3639D76}" type="presOf" srcId="{3F88710D-FDDC-497C-94B6-BFEDE65172C1}" destId="{AFB47D74-887D-4EDB-9EAD-B38B2B8B1135}" srcOrd="0" destOrd="0" presId="urn:microsoft.com/office/officeart/2005/8/layout/radial4"/>
    <dgm:cxn modelId="{486B6A5C-A8D5-4069-AEC0-9D439E9F4E55}" srcId="{DC31EB87-5E70-4F71-A971-0A2DDAC82465}" destId="{118CE385-DE63-4C8C-90AE-62423CBD466B}" srcOrd="6" destOrd="0" parTransId="{C07DB2A6-789C-4017-800E-9F65E5295F9C}" sibTransId="{F7922EE0-7894-4A18-854E-D1AC56525B46}"/>
    <dgm:cxn modelId="{AE00C960-A62D-42F5-84DB-3078BDAE5C79}" type="presOf" srcId="{230D9D66-D379-4194-A886-35CF7A011F30}" destId="{65BA7329-2726-4DBC-89CC-B38D8DB78B81}" srcOrd="0" destOrd="0" presId="urn:microsoft.com/office/officeart/2005/8/layout/radial4"/>
    <dgm:cxn modelId="{9872B74A-2A0C-4FFC-A0EB-B14D70A2000F}" type="presOf" srcId="{59E81F16-9232-4FC8-837C-B167FEEB1C7A}" destId="{B16E41BD-9B91-4BD5-BA91-DDB5BC094B4D}" srcOrd="0" destOrd="0" presId="urn:microsoft.com/office/officeart/2005/8/layout/radial4"/>
    <dgm:cxn modelId="{4FBD3451-4216-462A-9F18-6434EFFAAB4B}" type="presOf" srcId="{23B0F499-D8D7-4B32-80A9-95E3C5BF468C}" destId="{2693B953-D6DE-4B44-B326-2C40FDA81E14}" srcOrd="0" destOrd="0" presId="urn:microsoft.com/office/officeart/2005/8/layout/radial4"/>
    <dgm:cxn modelId="{B9868C74-71F7-4461-929B-80B8116452F3}" srcId="{DC31EB87-5E70-4F71-A971-0A2DDAC82465}" destId="{6FC19633-96F9-47CC-B800-CD019BBD47CB}" srcOrd="9" destOrd="0" parTransId="{AFFD46DB-6979-4CA4-931C-F6644BA89334}" sibTransId="{9A5141FB-5B34-44AD-9E13-93624CE88B21}"/>
    <dgm:cxn modelId="{178E7490-DFA9-4516-A471-FDDB71ADDF26}" type="presOf" srcId="{6FC19633-96F9-47CC-B800-CD019BBD47CB}" destId="{01A37DD6-0A58-4BBC-9D9B-42A666B0BA8C}" srcOrd="0" destOrd="0" presId="urn:microsoft.com/office/officeart/2005/8/layout/radial4"/>
    <dgm:cxn modelId="{19BF569A-4949-4318-BC96-2FE466353A25}" srcId="{DC31EB87-5E70-4F71-A971-0A2DDAC82465}" destId="{EE7CB7C1-7CF6-4340-9D0C-6C6F47C05E6C}" srcOrd="3" destOrd="0" parTransId="{3EED55AF-CA6F-4D27-8B4B-AEC4EF19D608}" sibTransId="{6BEF52E7-2B4E-4D86-B005-82491610BEAB}"/>
    <dgm:cxn modelId="{9CF5459D-93E8-4A63-ABEB-1BFBCE81DFE0}" type="presOf" srcId="{C66DC8F2-B18D-46D7-AD80-BCB622E8BD34}" destId="{6EF5F073-2773-4B31-B30E-E451C016F31A}" srcOrd="0" destOrd="0" presId="urn:microsoft.com/office/officeart/2005/8/layout/radial4"/>
    <dgm:cxn modelId="{AF4C7DA4-B940-49FF-8D60-D7D3F8F70C4A}" type="presOf" srcId="{EE7CB7C1-7CF6-4340-9D0C-6C6F47C05E6C}" destId="{48C70490-2BC4-413E-94BA-FA4D256B569F}" srcOrd="0" destOrd="0" presId="urn:microsoft.com/office/officeart/2005/8/layout/radial4"/>
    <dgm:cxn modelId="{E452D0A5-AB99-40CF-AE00-171BBF5D2F5A}" type="presOf" srcId="{139F650C-EF60-4326-8B59-D7B32D7AC6C9}" destId="{892FC1E4-BE4D-43E9-96FF-3A66D1056F25}" srcOrd="0" destOrd="0" presId="urn:microsoft.com/office/officeart/2005/8/layout/radial4"/>
    <dgm:cxn modelId="{E3D870AE-26B7-42B9-9CD2-A1F21C2D310D}" type="presOf" srcId="{CE250BC2-93AB-4BAC-BBB5-FBA6CE10CD47}" destId="{350CF321-8A0B-415B-8CA0-67E0D2D39386}" srcOrd="0" destOrd="0" presId="urn:microsoft.com/office/officeart/2005/8/layout/radial4"/>
    <dgm:cxn modelId="{BDACECBA-7AEA-45F6-8AEE-24C8C576C225}" type="presOf" srcId="{3EED55AF-CA6F-4D27-8B4B-AEC4EF19D608}" destId="{CC44400C-6A61-4076-8F9D-81F29AFBC86A}" srcOrd="0" destOrd="0" presId="urn:microsoft.com/office/officeart/2005/8/layout/radial4"/>
    <dgm:cxn modelId="{7B29D6C4-D95D-4706-B9DE-D4EB13B9FCB4}" type="presOf" srcId="{118CE385-DE63-4C8C-90AE-62423CBD466B}" destId="{7C390ADF-8269-40CA-923C-15C4E78AED77}" srcOrd="0" destOrd="0" presId="urn:microsoft.com/office/officeart/2005/8/layout/radial4"/>
    <dgm:cxn modelId="{AE7FE3C5-B68A-4BC1-B804-98B2173AEBBA}" srcId="{DC31EB87-5E70-4F71-A971-0A2DDAC82465}" destId="{F74071DF-B5FA-4DBA-BF44-D708947B8610}" srcOrd="1" destOrd="0" parTransId="{23B0F499-D8D7-4B32-80A9-95E3C5BF468C}" sibTransId="{55D86444-EF2E-4368-B4E0-FEB4651FCCBA}"/>
    <dgm:cxn modelId="{7B0349C6-B8E0-4E3C-9FE7-1CB877218989}" srcId="{DC31EB87-5E70-4F71-A971-0A2DDAC82465}" destId="{59E81F16-9232-4FC8-837C-B167FEEB1C7A}" srcOrd="8" destOrd="0" parTransId="{139F650C-EF60-4326-8B59-D7B32D7AC6C9}" sibTransId="{BD02E700-F122-45BC-B433-E5CB07A533F3}"/>
    <dgm:cxn modelId="{D8A73CC7-37B7-42BA-A0BF-770CE79A1741}" type="presOf" srcId="{DC31EB87-5E70-4F71-A971-0A2DDAC82465}" destId="{D3914EF6-FDAC-4B4C-99CB-32ED8C640E4A}" srcOrd="0" destOrd="0" presId="urn:microsoft.com/office/officeart/2005/8/layout/radial4"/>
    <dgm:cxn modelId="{736BDDC8-95F2-4534-AD24-666D01A06CD4}" type="presOf" srcId="{95A12608-8794-4663-93C8-7E2AAB640CED}" destId="{98CDBC3A-BBE7-4FCA-A1D0-3DC71F330F39}" srcOrd="0" destOrd="0" presId="urn:microsoft.com/office/officeart/2005/8/layout/radial4"/>
    <dgm:cxn modelId="{7070A2CD-5AE5-48E6-8DD1-93308D18CA80}" srcId="{CE250BC2-93AB-4BAC-BBB5-FBA6CE10CD47}" destId="{DC31EB87-5E70-4F71-A971-0A2DDAC82465}" srcOrd="0" destOrd="0" parTransId="{3C520573-6D79-4B21-AB15-0DFE27B35344}" sibTransId="{64A27F94-F5C9-4101-AF94-ED4771B48456}"/>
    <dgm:cxn modelId="{747BDFD2-A8DD-441B-B401-ACC457548F60}" srcId="{DC31EB87-5E70-4F71-A971-0A2DDAC82465}" destId="{95A12608-8794-4663-93C8-7E2AAB640CED}" srcOrd="2" destOrd="0" parTransId="{D5292F17-9B08-4FC3-984A-6BDC7765232E}" sibTransId="{44921721-8B5C-4C8C-8348-B460A3D08BC5}"/>
    <dgm:cxn modelId="{45D918DD-A7A3-4F82-BAF5-E24EA20CC632}" type="presOf" srcId="{6B993740-C197-4350-9438-B4E9404690E3}" destId="{7E4D137E-5316-4897-BC0C-FE67E4E07ACC}" srcOrd="0" destOrd="0" presId="urn:microsoft.com/office/officeart/2005/8/layout/radial4"/>
    <dgm:cxn modelId="{832845DD-3D88-4347-99FF-8DF6C2B6CCA4}" type="presOf" srcId="{25E27D78-ABD0-47A6-9AEE-EF8856AE6FF4}" destId="{40517D97-1BE4-4F00-A83C-FF7EF1D4DF03}" srcOrd="0" destOrd="0" presId="urn:microsoft.com/office/officeart/2005/8/layout/radial4"/>
    <dgm:cxn modelId="{156E48DE-D213-4E4A-B34C-0F29992A7ACE}" type="presOf" srcId="{C07DB2A6-789C-4017-800E-9F65E5295F9C}" destId="{C7AA7293-155E-4CCB-98E7-1750B69E792B}" srcOrd="0" destOrd="0" presId="urn:microsoft.com/office/officeart/2005/8/layout/radial4"/>
    <dgm:cxn modelId="{793F2EE7-5693-47F4-ADB6-54A897E54871}" srcId="{DC31EB87-5E70-4F71-A971-0A2DDAC82465}" destId="{5E739182-0203-4518-AC61-1E4A59C229F4}" srcOrd="0" destOrd="0" parTransId="{3F88710D-FDDC-497C-94B6-BFEDE65172C1}" sibTransId="{55AA35DC-6CDD-4726-AA25-4EF0ADD07061}"/>
    <dgm:cxn modelId="{551FA4E9-259A-4EED-9A7D-DAC13969860C}" type="presOf" srcId="{237DC133-A722-4A19-902B-71EFBDA41BAC}" destId="{4F9BEE67-AE6C-45A8-A3A9-127814ECB440}" srcOrd="0" destOrd="0" presId="urn:microsoft.com/office/officeart/2005/8/layout/radial4"/>
    <dgm:cxn modelId="{10DFB17D-B15F-4E64-AED7-5A3E780D7247}" type="presParOf" srcId="{350CF321-8A0B-415B-8CA0-67E0D2D39386}" destId="{D3914EF6-FDAC-4B4C-99CB-32ED8C640E4A}" srcOrd="0" destOrd="0" presId="urn:microsoft.com/office/officeart/2005/8/layout/radial4"/>
    <dgm:cxn modelId="{6319285E-2A22-4F4C-9B4C-F3E32560DC2E}" type="presParOf" srcId="{350CF321-8A0B-415B-8CA0-67E0D2D39386}" destId="{AFB47D74-887D-4EDB-9EAD-B38B2B8B1135}" srcOrd="1" destOrd="0" presId="urn:microsoft.com/office/officeart/2005/8/layout/radial4"/>
    <dgm:cxn modelId="{90912A79-3763-41B8-92F8-D58BE298A5DA}" type="presParOf" srcId="{350CF321-8A0B-415B-8CA0-67E0D2D39386}" destId="{B39B3A9E-5217-45E9-902F-1F71113FC630}" srcOrd="2" destOrd="0" presId="urn:microsoft.com/office/officeart/2005/8/layout/radial4"/>
    <dgm:cxn modelId="{D9541E8A-D7B2-4760-AE91-9466EC624199}" type="presParOf" srcId="{350CF321-8A0B-415B-8CA0-67E0D2D39386}" destId="{2693B953-D6DE-4B44-B326-2C40FDA81E14}" srcOrd="3" destOrd="0" presId="urn:microsoft.com/office/officeart/2005/8/layout/radial4"/>
    <dgm:cxn modelId="{740D8AB7-6986-449B-907F-418E1CC1C221}" type="presParOf" srcId="{350CF321-8A0B-415B-8CA0-67E0D2D39386}" destId="{7B723BD0-C391-443C-9826-19BE8AAEF247}" srcOrd="4" destOrd="0" presId="urn:microsoft.com/office/officeart/2005/8/layout/radial4"/>
    <dgm:cxn modelId="{A82AE1C4-E3E7-4216-94E5-EB9603801FE2}" type="presParOf" srcId="{350CF321-8A0B-415B-8CA0-67E0D2D39386}" destId="{F8DA41A3-5E0E-4F84-98E3-99B226C271AD}" srcOrd="5" destOrd="0" presId="urn:microsoft.com/office/officeart/2005/8/layout/radial4"/>
    <dgm:cxn modelId="{6CF39D0E-2C63-41E4-8894-E2C12B3685CF}" type="presParOf" srcId="{350CF321-8A0B-415B-8CA0-67E0D2D39386}" destId="{98CDBC3A-BBE7-4FCA-A1D0-3DC71F330F39}" srcOrd="6" destOrd="0" presId="urn:microsoft.com/office/officeart/2005/8/layout/radial4"/>
    <dgm:cxn modelId="{65BD7E04-5720-4E5A-8087-1194D6415EF9}" type="presParOf" srcId="{350CF321-8A0B-415B-8CA0-67E0D2D39386}" destId="{CC44400C-6A61-4076-8F9D-81F29AFBC86A}" srcOrd="7" destOrd="0" presId="urn:microsoft.com/office/officeart/2005/8/layout/radial4"/>
    <dgm:cxn modelId="{1CC1F36E-C819-471A-B644-4DBDDAA855C4}" type="presParOf" srcId="{350CF321-8A0B-415B-8CA0-67E0D2D39386}" destId="{48C70490-2BC4-413E-94BA-FA4D256B569F}" srcOrd="8" destOrd="0" presId="urn:microsoft.com/office/officeart/2005/8/layout/radial4"/>
    <dgm:cxn modelId="{CE380A84-DBD5-436A-8C6E-6F9BC7942745}" type="presParOf" srcId="{350CF321-8A0B-415B-8CA0-67E0D2D39386}" destId="{24334B80-442C-4FE0-8320-34F92796D1D7}" srcOrd="9" destOrd="0" presId="urn:microsoft.com/office/officeart/2005/8/layout/radial4"/>
    <dgm:cxn modelId="{7FA25000-A0FF-45A7-95DC-CB0E4030C521}" type="presParOf" srcId="{350CF321-8A0B-415B-8CA0-67E0D2D39386}" destId="{2E6FED6C-1723-4EAA-8057-780F869258F6}" srcOrd="10" destOrd="0" presId="urn:microsoft.com/office/officeart/2005/8/layout/radial4"/>
    <dgm:cxn modelId="{B220CE27-3D97-4187-AD4A-36FED8644500}" type="presParOf" srcId="{350CF321-8A0B-415B-8CA0-67E0D2D39386}" destId="{40517D97-1BE4-4F00-A83C-FF7EF1D4DF03}" srcOrd="11" destOrd="0" presId="urn:microsoft.com/office/officeart/2005/8/layout/radial4"/>
    <dgm:cxn modelId="{46E4D90D-6C3A-49A5-A3BE-3EA61B8EF45A}" type="presParOf" srcId="{350CF321-8A0B-415B-8CA0-67E0D2D39386}" destId="{4F9BEE67-AE6C-45A8-A3A9-127814ECB440}" srcOrd="12" destOrd="0" presId="urn:microsoft.com/office/officeart/2005/8/layout/radial4"/>
    <dgm:cxn modelId="{72D8892B-F6C7-438A-81BF-CCE853E13968}" type="presParOf" srcId="{350CF321-8A0B-415B-8CA0-67E0D2D39386}" destId="{C7AA7293-155E-4CCB-98E7-1750B69E792B}" srcOrd="13" destOrd="0" presId="urn:microsoft.com/office/officeart/2005/8/layout/radial4"/>
    <dgm:cxn modelId="{54D03861-6E1F-4D1F-BE65-02D55F4C7C64}" type="presParOf" srcId="{350CF321-8A0B-415B-8CA0-67E0D2D39386}" destId="{7C390ADF-8269-40CA-923C-15C4E78AED77}" srcOrd="14" destOrd="0" presId="urn:microsoft.com/office/officeart/2005/8/layout/radial4"/>
    <dgm:cxn modelId="{DCCF46EC-410F-4F2D-B7E1-F84A9228A4BB}" type="presParOf" srcId="{350CF321-8A0B-415B-8CA0-67E0D2D39386}" destId="{6EF5F073-2773-4B31-B30E-E451C016F31A}" srcOrd="15" destOrd="0" presId="urn:microsoft.com/office/officeart/2005/8/layout/radial4"/>
    <dgm:cxn modelId="{58509E1A-D5CF-47A4-8455-B04A7393A260}" type="presParOf" srcId="{350CF321-8A0B-415B-8CA0-67E0D2D39386}" destId="{7E4D137E-5316-4897-BC0C-FE67E4E07ACC}" srcOrd="16" destOrd="0" presId="urn:microsoft.com/office/officeart/2005/8/layout/radial4"/>
    <dgm:cxn modelId="{28FF93A6-2EF6-4517-8120-138B8FE3BF97}" type="presParOf" srcId="{350CF321-8A0B-415B-8CA0-67E0D2D39386}" destId="{892FC1E4-BE4D-43E9-96FF-3A66D1056F25}" srcOrd="17" destOrd="0" presId="urn:microsoft.com/office/officeart/2005/8/layout/radial4"/>
    <dgm:cxn modelId="{FCC0713E-7DAA-427D-8EFA-86580BF2BF56}" type="presParOf" srcId="{350CF321-8A0B-415B-8CA0-67E0D2D39386}" destId="{B16E41BD-9B91-4BD5-BA91-DDB5BC094B4D}" srcOrd="18" destOrd="0" presId="urn:microsoft.com/office/officeart/2005/8/layout/radial4"/>
    <dgm:cxn modelId="{A8D434DC-AC5F-4E5B-A185-39BFAFB80D0E}" type="presParOf" srcId="{350CF321-8A0B-415B-8CA0-67E0D2D39386}" destId="{23C9CEC2-386A-4E43-8BDB-078AC916C140}" srcOrd="19" destOrd="0" presId="urn:microsoft.com/office/officeart/2005/8/layout/radial4"/>
    <dgm:cxn modelId="{CDC47531-34AB-4AFD-A01A-E791BC5BBF3F}" type="presParOf" srcId="{350CF321-8A0B-415B-8CA0-67E0D2D39386}" destId="{01A37DD6-0A58-4BBC-9D9B-42A666B0BA8C}" srcOrd="20" destOrd="0" presId="urn:microsoft.com/office/officeart/2005/8/layout/radial4"/>
    <dgm:cxn modelId="{CFA5079B-A1A1-4857-A21B-23D6BF31D070}" type="presParOf" srcId="{350CF321-8A0B-415B-8CA0-67E0D2D39386}" destId="{9355DC03-F450-403B-B7FD-93233BDD21EB}" srcOrd="21" destOrd="0" presId="urn:microsoft.com/office/officeart/2005/8/layout/radial4"/>
    <dgm:cxn modelId="{F7694EDC-7C00-400E-9193-F2165BD688B4}" type="presParOf" srcId="{350CF321-8A0B-415B-8CA0-67E0D2D39386}" destId="{65BA7329-2726-4DBC-89CC-B38D8DB78B81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19BD93-F20B-4448-AD32-D4D60B00F7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CA9969-C1E9-444D-A0DF-242EAE13D9D5}">
      <dgm:prSet phldrT="[Text]"/>
      <dgm:spPr/>
      <dgm:t>
        <a:bodyPr/>
        <a:lstStyle/>
        <a:p>
          <a:r>
            <a:rPr lang="en-US" dirty="0"/>
            <a:t>Advantages</a:t>
          </a:r>
        </a:p>
      </dgm:t>
    </dgm:pt>
    <dgm:pt modelId="{E1C06BD3-8213-4142-9C2D-E02AB7036682}" type="parTrans" cxnId="{AF7F9F8F-7539-45ED-94E9-E9C802166999}">
      <dgm:prSet/>
      <dgm:spPr/>
      <dgm:t>
        <a:bodyPr/>
        <a:lstStyle/>
        <a:p>
          <a:endParaRPr lang="en-US"/>
        </a:p>
      </dgm:t>
    </dgm:pt>
    <dgm:pt modelId="{F8005A9E-C377-4064-AB27-C5BA4C1CB581}" type="sibTrans" cxnId="{AF7F9F8F-7539-45ED-94E9-E9C802166999}">
      <dgm:prSet/>
      <dgm:spPr/>
      <dgm:t>
        <a:bodyPr/>
        <a:lstStyle/>
        <a:p>
          <a:endParaRPr lang="en-US"/>
        </a:p>
      </dgm:t>
    </dgm:pt>
    <dgm:pt modelId="{4C696C8D-051C-4286-BD56-B70E4BFC4D4E}">
      <dgm:prSet phldrT="[Text]"/>
      <dgm:spPr/>
      <dgm:t>
        <a:bodyPr/>
        <a:lstStyle/>
        <a:p>
          <a:r>
            <a:rPr lang="en-US" dirty="0"/>
            <a:t>Can wet clean</a:t>
          </a:r>
        </a:p>
      </dgm:t>
    </dgm:pt>
    <dgm:pt modelId="{72DCC253-8DB3-4089-9FBA-1625282B896C}" type="parTrans" cxnId="{4FC36039-126F-4807-AC17-9A58F8B90CEE}">
      <dgm:prSet/>
      <dgm:spPr/>
      <dgm:t>
        <a:bodyPr/>
        <a:lstStyle/>
        <a:p>
          <a:endParaRPr lang="en-US"/>
        </a:p>
      </dgm:t>
    </dgm:pt>
    <dgm:pt modelId="{E3EFA670-F43F-4D3C-A852-48610EB6E6C2}" type="sibTrans" cxnId="{4FC36039-126F-4807-AC17-9A58F8B90CEE}">
      <dgm:prSet/>
      <dgm:spPr/>
      <dgm:t>
        <a:bodyPr/>
        <a:lstStyle/>
        <a:p>
          <a:endParaRPr lang="en-US"/>
        </a:p>
      </dgm:t>
    </dgm:pt>
    <dgm:pt modelId="{77217043-1051-4251-A125-6DAE0812942D}">
      <dgm:prSet phldrT="[Text]"/>
      <dgm:spPr/>
      <dgm:t>
        <a:bodyPr/>
        <a:lstStyle/>
        <a:p>
          <a:r>
            <a:rPr lang="en-US" dirty="0"/>
            <a:t>Challenges</a:t>
          </a:r>
        </a:p>
      </dgm:t>
    </dgm:pt>
    <dgm:pt modelId="{9D770747-49CE-4A87-9852-26ECF72B7173}" type="parTrans" cxnId="{97077456-FA18-42FF-B3F8-A5166DFB43CE}">
      <dgm:prSet/>
      <dgm:spPr/>
      <dgm:t>
        <a:bodyPr/>
        <a:lstStyle/>
        <a:p>
          <a:endParaRPr lang="en-US"/>
        </a:p>
      </dgm:t>
    </dgm:pt>
    <dgm:pt modelId="{6ED35861-EB9E-4AA7-ABA4-91A434E4DFD9}" type="sibTrans" cxnId="{97077456-FA18-42FF-B3F8-A5166DFB43CE}">
      <dgm:prSet/>
      <dgm:spPr/>
      <dgm:t>
        <a:bodyPr/>
        <a:lstStyle/>
        <a:p>
          <a:endParaRPr lang="en-US"/>
        </a:p>
      </dgm:t>
    </dgm:pt>
    <dgm:pt modelId="{65FCA88F-3B37-4EC8-BDB3-92C2D1321020}">
      <dgm:prSet phldrT="[Text]"/>
      <dgm:spPr/>
      <dgm:t>
        <a:bodyPr/>
        <a:lstStyle/>
        <a:p>
          <a:r>
            <a:rPr lang="en-US" dirty="0"/>
            <a:t>Complex scheduling</a:t>
          </a:r>
        </a:p>
      </dgm:t>
    </dgm:pt>
    <dgm:pt modelId="{CB82887C-59C4-415A-9897-C7FD743B342B}" type="parTrans" cxnId="{D2B5AC65-003C-4483-87FB-A1E0CB7879BC}">
      <dgm:prSet/>
      <dgm:spPr/>
      <dgm:t>
        <a:bodyPr/>
        <a:lstStyle/>
        <a:p>
          <a:endParaRPr lang="en-US"/>
        </a:p>
      </dgm:t>
    </dgm:pt>
    <dgm:pt modelId="{B15D35FF-7249-4A8C-89FE-18137CF7D38C}" type="sibTrans" cxnId="{D2B5AC65-003C-4483-87FB-A1E0CB7879BC}">
      <dgm:prSet/>
      <dgm:spPr/>
      <dgm:t>
        <a:bodyPr/>
        <a:lstStyle/>
        <a:p>
          <a:endParaRPr lang="en-US"/>
        </a:p>
      </dgm:t>
    </dgm:pt>
    <dgm:pt modelId="{13146115-70AC-434A-8E09-4A3AD8F14CE2}">
      <dgm:prSet/>
      <dgm:spPr/>
      <dgm:t>
        <a:bodyPr/>
        <a:lstStyle/>
        <a:p>
          <a:r>
            <a:rPr lang="en-US"/>
            <a:t>Can use CIP</a:t>
          </a:r>
          <a:endParaRPr lang="en-US" dirty="0"/>
        </a:p>
      </dgm:t>
    </dgm:pt>
    <dgm:pt modelId="{4E555FB0-13BB-456A-80AB-E7B9C45458EC}" type="parTrans" cxnId="{A3E29E55-9494-4777-8C69-B95B3FA173EA}">
      <dgm:prSet/>
      <dgm:spPr/>
      <dgm:t>
        <a:bodyPr/>
        <a:lstStyle/>
        <a:p>
          <a:endParaRPr lang="en-US"/>
        </a:p>
      </dgm:t>
    </dgm:pt>
    <dgm:pt modelId="{B1265EE4-6A94-4476-8F49-6375466EED9E}" type="sibTrans" cxnId="{A3E29E55-9494-4777-8C69-B95B3FA173EA}">
      <dgm:prSet/>
      <dgm:spPr/>
      <dgm:t>
        <a:bodyPr/>
        <a:lstStyle/>
        <a:p>
          <a:endParaRPr lang="en-US"/>
        </a:p>
      </dgm:t>
    </dgm:pt>
    <dgm:pt modelId="{FED96A8E-C169-47EF-98FC-E70326445C56}">
      <dgm:prSet/>
      <dgm:spPr/>
      <dgm:t>
        <a:bodyPr/>
        <a:lstStyle/>
        <a:p>
          <a:r>
            <a:rPr lang="en-US" dirty="0"/>
            <a:t>UHT Effects on detection methods</a:t>
          </a:r>
        </a:p>
      </dgm:t>
    </dgm:pt>
    <dgm:pt modelId="{56332C98-D436-4937-8B5A-A4F68EED4A9A}" type="parTrans" cxnId="{C7FCFC30-205E-442E-9893-74C7A1C2A3FC}">
      <dgm:prSet/>
      <dgm:spPr/>
      <dgm:t>
        <a:bodyPr/>
        <a:lstStyle/>
        <a:p>
          <a:endParaRPr lang="en-US"/>
        </a:p>
      </dgm:t>
    </dgm:pt>
    <dgm:pt modelId="{32D92388-9777-4C34-9928-2DD455FD059C}" type="sibTrans" cxnId="{C7FCFC30-205E-442E-9893-74C7A1C2A3FC}">
      <dgm:prSet/>
      <dgm:spPr/>
      <dgm:t>
        <a:bodyPr/>
        <a:lstStyle/>
        <a:p>
          <a:endParaRPr lang="en-US"/>
        </a:p>
      </dgm:t>
    </dgm:pt>
    <dgm:pt modelId="{968BBB98-D86C-4640-A5F4-4A47C2565A6E}" type="pres">
      <dgm:prSet presAssocID="{8D19BD93-F20B-4448-AD32-D4D60B00F711}" presName="linear" presStyleCnt="0">
        <dgm:presLayoutVars>
          <dgm:dir/>
          <dgm:animLvl val="lvl"/>
          <dgm:resizeHandles val="exact"/>
        </dgm:presLayoutVars>
      </dgm:prSet>
      <dgm:spPr/>
    </dgm:pt>
    <dgm:pt modelId="{90FADA1D-97DF-4783-835E-0FC134B253E2}" type="pres">
      <dgm:prSet presAssocID="{78CA9969-C1E9-444D-A0DF-242EAE13D9D5}" presName="parentLin" presStyleCnt="0"/>
      <dgm:spPr/>
    </dgm:pt>
    <dgm:pt modelId="{2B70CEA1-0EBD-4ACD-94DB-C5B5CFF5DA00}" type="pres">
      <dgm:prSet presAssocID="{78CA9969-C1E9-444D-A0DF-242EAE13D9D5}" presName="parentLeftMargin" presStyleLbl="node1" presStyleIdx="0" presStyleCnt="2"/>
      <dgm:spPr/>
    </dgm:pt>
    <dgm:pt modelId="{1DC0EA5E-8D06-4CCD-9820-8DD1CD9431BA}" type="pres">
      <dgm:prSet presAssocID="{78CA9969-C1E9-444D-A0DF-242EAE13D9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65DC75A-6119-40D6-9729-3D4B52C07757}" type="pres">
      <dgm:prSet presAssocID="{78CA9969-C1E9-444D-A0DF-242EAE13D9D5}" presName="negativeSpace" presStyleCnt="0"/>
      <dgm:spPr/>
    </dgm:pt>
    <dgm:pt modelId="{56BF5813-488C-49EF-BBCB-3503F506184A}" type="pres">
      <dgm:prSet presAssocID="{78CA9969-C1E9-444D-A0DF-242EAE13D9D5}" presName="childText" presStyleLbl="conFgAcc1" presStyleIdx="0" presStyleCnt="2">
        <dgm:presLayoutVars>
          <dgm:bulletEnabled val="1"/>
        </dgm:presLayoutVars>
      </dgm:prSet>
      <dgm:spPr/>
    </dgm:pt>
    <dgm:pt modelId="{A4F8144E-2BA0-41E3-9C23-0D1738A9CB16}" type="pres">
      <dgm:prSet presAssocID="{F8005A9E-C377-4064-AB27-C5BA4C1CB581}" presName="spaceBetweenRectangles" presStyleCnt="0"/>
      <dgm:spPr/>
    </dgm:pt>
    <dgm:pt modelId="{511AE64A-4AC5-4B6B-9591-6A264CDEF708}" type="pres">
      <dgm:prSet presAssocID="{77217043-1051-4251-A125-6DAE0812942D}" presName="parentLin" presStyleCnt="0"/>
      <dgm:spPr/>
    </dgm:pt>
    <dgm:pt modelId="{24AFCC43-85DA-4622-9E15-EB5E5F95B7BF}" type="pres">
      <dgm:prSet presAssocID="{77217043-1051-4251-A125-6DAE0812942D}" presName="parentLeftMargin" presStyleLbl="node1" presStyleIdx="0" presStyleCnt="2"/>
      <dgm:spPr/>
    </dgm:pt>
    <dgm:pt modelId="{930BE770-DBAD-43A1-9A5E-DCE2FBC7729A}" type="pres">
      <dgm:prSet presAssocID="{77217043-1051-4251-A125-6DAE0812942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43305D8-4891-41C4-A38D-394CFE68F971}" type="pres">
      <dgm:prSet presAssocID="{77217043-1051-4251-A125-6DAE0812942D}" presName="negativeSpace" presStyleCnt="0"/>
      <dgm:spPr/>
    </dgm:pt>
    <dgm:pt modelId="{D4555360-B85F-4968-87D6-35BF761E7451}" type="pres">
      <dgm:prSet presAssocID="{77217043-1051-4251-A125-6DAE0812942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7FCFC30-205E-442E-9893-74C7A1C2A3FC}" srcId="{77217043-1051-4251-A125-6DAE0812942D}" destId="{FED96A8E-C169-47EF-98FC-E70326445C56}" srcOrd="1" destOrd="0" parTransId="{56332C98-D436-4937-8B5A-A4F68EED4A9A}" sibTransId="{32D92388-9777-4C34-9928-2DD455FD059C}"/>
    <dgm:cxn modelId="{D3755E33-3EEE-466F-B70F-8E5AAF59D93B}" type="presOf" srcId="{FED96A8E-C169-47EF-98FC-E70326445C56}" destId="{D4555360-B85F-4968-87D6-35BF761E7451}" srcOrd="0" destOrd="1" presId="urn:microsoft.com/office/officeart/2005/8/layout/list1"/>
    <dgm:cxn modelId="{10383E38-7F76-4630-A3C5-CB8746FC6964}" type="presOf" srcId="{13146115-70AC-434A-8E09-4A3AD8F14CE2}" destId="{56BF5813-488C-49EF-BBCB-3503F506184A}" srcOrd="0" destOrd="1" presId="urn:microsoft.com/office/officeart/2005/8/layout/list1"/>
    <dgm:cxn modelId="{2DA7A038-A548-4D69-9E3E-903412720B97}" type="presOf" srcId="{77217043-1051-4251-A125-6DAE0812942D}" destId="{24AFCC43-85DA-4622-9E15-EB5E5F95B7BF}" srcOrd="0" destOrd="0" presId="urn:microsoft.com/office/officeart/2005/8/layout/list1"/>
    <dgm:cxn modelId="{4FC36039-126F-4807-AC17-9A58F8B90CEE}" srcId="{78CA9969-C1E9-444D-A0DF-242EAE13D9D5}" destId="{4C696C8D-051C-4286-BD56-B70E4BFC4D4E}" srcOrd="0" destOrd="0" parTransId="{72DCC253-8DB3-4089-9FBA-1625282B896C}" sibTransId="{E3EFA670-F43F-4D3C-A852-48610EB6E6C2}"/>
    <dgm:cxn modelId="{D2B5AC65-003C-4483-87FB-A1E0CB7879BC}" srcId="{77217043-1051-4251-A125-6DAE0812942D}" destId="{65FCA88F-3B37-4EC8-BDB3-92C2D1321020}" srcOrd="0" destOrd="0" parTransId="{CB82887C-59C4-415A-9897-C7FD743B342B}" sibTransId="{B15D35FF-7249-4A8C-89FE-18137CF7D38C}"/>
    <dgm:cxn modelId="{5A8E246E-609B-4F53-8A9F-883FD0905F9D}" type="presOf" srcId="{77217043-1051-4251-A125-6DAE0812942D}" destId="{930BE770-DBAD-43A1-9A5E-DCE2FBC7729A}" srcOrd="1" destOrd="0" presId="urn:microsoft.com/office/officeart/2005/8/layout/list1"/>
    <dgm:cxn modelId="{A3E29E55-9494-4777-8C69-B95B3FA173EA}" srcId="{78CA9969-C1E9-444D-A0DF-242EAE13D9D5}" destId="{13146115-70AC-434A-8E09-4A3AD8F14CE2}" srcOrd="1" destOrd="0" parTransId="{4E555FB0-13BB-456A-80AB-E7B9C45458EC}" sibTransId="{B1265EE4-6A94-4476-8F49-6375466EED9E}"/>
    <dgm:cxn modelId="{97077456-FA18-42FF-B3F8-A5166DFB43CE}" srcId="{8D19BD93-F20B-4448-AD32-D4D60B00F711}" destId="{77217043-1051-4251-A125-6DAE0812942D}" srcOrd="1" destOrd="0" parTransId="{9D770747-49CE-4A87-9852-26ECF72B7173}" sibTransId="{6ED35861-EB9E-4AA7-ABA4-91A434E4DFD9}"/>
    <dgm:cxn modelId="{48515179-7985-409C-915D-7A85CD4D551D}" type="presOf" srcId="{65FCA88F-3B37-4EC8-BDB3-92C2D1321020}" destId="{D4555360-B85F-4968-87D6-35BF761E7451}" srcOrd="0" destOrd="0" presId="urn:microsoft.com/office/officeart/2005/8/layout/list1"/>
    <dgm:cxn modelId="{AF7F9F8F-7539-45ED-94E9-E9C802166999}" srcId="{8D19BD93-F20B-4448-AD32-D4D60B00F711}" destId="{78CA9969-C1E9-444D-A0DF-242EAE13D9D5}" srcOrd="0" destOrd="0" parTransId="{E1C06BD3-8213-4142-9C2D-E02AB7036682}" sibTransId="{F8005A9E-C377-4064-AB27-C5BA4C1CB581}"/>
    <dgm:cxn modelId="{F5B283B1-1671-4837-B762-669BDB7FDA81}" type="presOf" srcId="{78CA9969-C1E9-444D-A0DF-242EAE13D9D5}" destId="{1DC0EA5E-8D06-4CCD-9820-8DD1CD9431BA}" srcOrd="1" destOrd="0" presId="urn:microsoft.com/office/officeart/2005/8/layout/list1"/>
    <dgm:cxn modelId="{569CE3B4-F5B2-4C81-8F81-60D3EE2CAC76}" type="presOf" srcId="{78CA9969-C1E9-444D-A0DF-242EAE13D9D5}" destId="{2B70CEA1-0EBD-4ACD-94DB-C5B5CFF5DA00}" srcOrd="0" destOrd="0" presId="urn:microsoft.com/office/officeart/2005/8/layout/list1"/>
    <dgm:cxn modelId="{E4CC34BE-D2EA-43CA-B01F-CE00B94E3AD2}" type="presOf" srcId="{4C696C8D-051C-4286-BD56-B70E4BFC4D4E}" destId="{56BF5813-488C-49EF-BBCB-3503F506184A}" srcOrd="0" destOrd="0" presId="urn:microsoft.com/office/officeart/2005/8/layout/list1"/>
    <dgm:cxn modelId="{96F8B0E1-F3FC-4BBA-A86E-7513E0ECF828}" type="presOf" srcId="{8D19BD93-F20B-4448-AD32-D4D60B00F711}" destId="{968BBB98-D86C-4640-A5F4-4A47C2565A6E}" srcOrd="0" destOrd="0" presId="urn:microsoft.com/office/officeart/2005/8/layout/list1"/>
    <dgm:cxn modelId="{337A31C4-8699-4860-9E2E-09603C17498A}" type="presParOf" srcId="{968BBB98-D86C-4640-A5F4-4A47C2565A6E}" destId="{90FADA1D-97DF-4783-835E-0FC134B253E2}" srcOrd="0" destOrd="0" presId="urn:microsoft.com/office/officeart/2005/8/layout/list1"/>
    <dgm:cxn modelId="{ACCCBF56-67AB-4757-A538-7715326E857F}" type="presParOf" srcId="{90FADA1D-97DF-4783-835E-0FC134B253E2}" destId="{2B70CEA1-0EBD-4ACD-94DB-C5B5CFF5DA00}" srcOrd="0" destOrd="0" presId="urn:microsoft.com/office/officeart/2005/8/layout/list1"/>
    <dgm:cxn modelId="{F36C8EA2-A441-49AE-96E5-E3760E8F7951}" type="presParOf" srcId="{90FADA1D-97DF-4783-835E-0FC134B253E2}" destId="{1DC0EA5E-8D06-4CCD-9820-8DD1CD9431BA}" srcOrd="1" destOrd="0" presId="urn:microsoft.com/office/officeart/2005/8/layout/list1"/>
    <dgm:cxn modelId="{92268FA3-5A91-4238-86A3-79CA13992595}" type="presParOf" srcId="{968BBB98-D86C-4640-A5F4-4A47C2565A6E}" destId="{C65DC75A-6119-40D6-9729-3D4B52C07757}" srcOrd="1" destOrd="0" presId="urn:microsoft.com/office/officeart/2005/8/layout/list1"/>
    <dgm:cxn modelId="{9135405D-5385-4E14-B359-54F4DD3FD567}" type="presParOf" srcId="{968BBB98-D86C-4640-A5F4-4A47C2565A6E}" destId="{56BF5813-488C-49EF-BBCB-3503F506184A}" srcOrd="2" destOrd="0" presId="urn:microsoft.com/office/officeart/2005/8/layout/list1"/>
    <dgm:cxn modelId="{63078BE4-AE76-4C1D-B34A-2351B5B8A7C4}" type="presParOf" srcId="{968BBB98-D86C-4640-A5F4-4A47C2565A6E}" destId="{A4F8144E-2BA0-41E3-9C23-0D1738A9CB16}" srcOrd="3" destOrd="0" presId="urn:microsoft.com/office/officeart/2005/8/layout/list1"/>
    <dgm:cxn modelId="{31C8A1F3-5A54-4406-B189-40F6C9B2FF6F}" type="presParOf" srcId="{968BBB98-D86C-4640-A5F4-4A47C2565A6E}" destId="{511AE64A-4AC5-4B6B-9591-6A264CDEF708}" srcOrd="4" destOrd="0" presId="urn:microsoft.com/office/officeart/2005/8/layout/list1"/>
    <dgm:cxn modelId="{10922C34-5BC0-4CA6-88D0-3D011A183625}" type="presParOf" srcId="{511AE64A-4AC5-4B6B-9591-6A264CDEF708}" destId="{24AFCC43-85DA-4622-9E15-EB5E5F95B7BF}" srcOrd="0" destOrd="0" presId="urn:microsoft.com/office/officeart/2005/8/layout/list1"/>
    <dgm:cxn modelId="{A5007A94-5F13-40A9-AE35-F59A0A87A450}" type="presParOf" srcId="{511AE64A-4AC5-4B6B-9591-6A264CDEF708}" destId="{930BE770-DBAD-43A1-9A5E-DCE2FBC7729A}" srcOrd="1" destOrd="0" presId="urn:microsoft.com/office/officeart/2005/8/layout/list1"/>
    <dgm:cxn modelId="{EDB8E135-AB4A-456A-86FC-9E026AA866F3}" type="presParOf" srcId="{968BBB98-D86C-4640-A5F4-4A47C2565A6E}" destId="{843305D8-4891-41C4-A38D-394CFE68F971}" srcOrd="5" destOrd="0" presId="urn:microsoft.com/office/officeart/2005/8/layout/list1"/>
    <dgm:cxn modelId="{A8166E1B-FDDD-42F4-AD15-40FC0E9ED6C1}" type="presParOf" srcId="{968BBB98-D86C-4640-A5F4-4A47C2565A6E}" destId="{D4555360-B85F-4968-87D6-35BF761E745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C2DBE-A702-4AA2-A4A7-E816B7492228}">
      <dsp:nvSpPr>
        <dsp:cNvPr id="0" name=""/>
        <dsp:cNvSpPr/>
      </dsp:nvSpPr>
      <dsp:spPr>
        <a:xfrm>
          <a:off x="433153" y="944"/>
          <a:ext cx="791985" cy="545677"/>
        </a:xfrm>
        <a:prstGeom prst="round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1058" t="-11934" r="-1058" b="-2303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A7C1F-3858-4F77-B5EE-9A096B961121}">
      <dsp:nvSpPr>
        <dsp:cNvPr id="0" name=""/>
        <dsp:cNvSpPr/>
      </dsp:nvSpPr>
      <dsp:spPr>
        <a:xfrm>
          <a:off x="433153" y="546622"/>
          <a:ext cx="791985" cy="29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  <a:effectLst/>
            </a:rPr>
            <a:t>Milk</a:t>
          </a:r>
        </a:p>
      </dsp:txBody>
      <dsp:txXfrm>
        <a:off x="433153" y="546622"/>
        <a:ext cx="791985" cy="293826"/>
      </dsp:txXfrm>
    </dsp:sp>
    <dsp:sp modelId="{6D687597-C787-4EA5-9CE2-03AFAEEC3D47}">
      <dsp:nvSpPr>
        <dsp:cNvPr id="0" name=""/>
        <dsp:cNvSpPr/>
      </dsp:nvSpPr>
      <dsp:spPr>
        <a:xfrm>
          <a:off x="1304370" y="944"/>
          <a:ext cx="791985" cy="54567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22D74-6D80-47E7-AC5E-2AC7D5766044}">
      <dsp:nvSpPr>
        <dsp:cNvPr id="0" name=""/>
        <dsp:cNvSpPr/>
      </dsp:nvSpPr>
      <dsp:spPr>
        <a:xfrm>
          <a:off x="1304370" y="546622"/>
          <a:ext cx="791985" cy="29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Egg</a:t>
          </a:r>
        </a:p>
      </dsp:txBody>
      <dsp:txXfrm>
        <a:off x="1304370" y="546622"/>
        <a:ext cx="791985" cy="293826"/>
      </dsp:txXfrm>
    </dsp:sp>
    <dsp:sp modelId="{E1F119E4-9664-4DC6-85E7-EA227BA9341C}">
      <dsp:nvSpPr>
        <dsp:cNvPr id="0" name=""/>
        <dsp:cNvSpPr/>
      </dsp:nvSpPr>
      <dsp:spPr>
        <a:xfrm>
          <a:off x="2175587" y="944"/>
          <a:ext cx="791985" cy="54567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10796-D048-4601-8407-3DA86D25337C}">
      <dsp:nvSpPr>
        <dsp:cNvPr id="0" name=""/>
        <dsp:cNvSpPr/>
      </dsp:nvSpPr>
      <dsp:spPr>
        <a:xfrm>
          <a:off x="2175587" y="546622"/>
          <a:ext cx="791985" cy="29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Crustacea</a:t>
          </a:r>
        </a:p>
      </dsp:txBody>
      <dsp:txXfrm>
        <a:off x="2175587" y="546622"/>
        <a:ext cx="791985" cy="293826"/>
      </dsp:txXfrm>
    </dsp:sp>
    <dsp:sp modelId="{0DC10CEB-D91B-440F-8FC9-9E76982499F2}">
      <dsp:nvSpPr>
        <dsp:cNvPr id="0" name=""/>
        <dsp:cNvSpPr/>
      </dsp:nvSpPr>
      <dsp:spPr>
        <a:xfrm>
          <a:off x="3046804" y="944"/>
          <a:ext cx="791985" cy="545677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31B1A-1332-4179-9F43-DFE2678BB1AF}">
      <dsp:nvSpPr>
        <dsp:cNvPr id="0" name=""/>
        <dsp:cNvSpPr/>
      </dsp:nvSpPr>
      <dsp:spPr>
        <a:xfrm>
          <a:off x="3046804" y="546622"/>
          <a:ext cx="791985" cy="29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Fish</a:t>
          </a:r>
        </a:p>
      </dsp:txBody>
      <dsp:txXfrm>
        <a:off x="3046804" y="546622"/>
        <a:ext cx="791985" cy="293826"/>
      </dsp:txXfrm>
    </dsp:sp>
    <dsp:sp modelId="{74285A2A-6AA0-4743-AA67-10A2017DC9E1}">
      <dsp:nvSpPr>
        <dsp:cNvPr id="0" name=""/>
        <dsp:cNvSpPr/>
      </dsp:nvSpPr>
      <dsp:spPr>
        <a:xfrm>
          <a:off x="3918021" y="944"/>
          <a:ext cx="791985" cy="545677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CD26F-AF7C-4D95-B0C6-D22D82BFC93B}">
      <dsp:nvSpPr>
        <dsp:cNvPr id="0" name=""/>
        <dsp:cNvSpPr/>
      </dsp:nvSpPr>
      <dsp:spPr>
        <a:xfrm>
          <a:off x="3918021" y="546622"/>
          <a:ext cx="791985" cy="29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Peanut</a:t>
          </a:r>
        </a:p>
      </dsp:txBody>
      <dsp:txXfrm>
        <a:off x="3918021" y="546622"/>
        <a:ext cx="791985" cy="293826"/>
      </dsp:txXfrm>
    </dsp:sp>
    <dsp:sp modelId="{492B1741-DFD4-4274-AA26-6158BD8AE9C2}">
      <dsp:nvSpPr>
        <dsp:cNvPr id="0" name=""/>
        <dsp:cNvSpPr/>
      </dsp:nvSpPr>
      <dsp:spPr>
        <a:xfrm>
          <a:off x="868762" y="919647"/>
          <a:ext cx="791985" cy="545677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4C977-7A17-4DE8-98BB-791ABC8277F4}">
      <dsp:nvSpPr>
        <dsp:cNvPr id="0" name=""/>
        <dsp:cNvSpPr/>
      </dsp:nvSpPr>
      <dsp:spPr>
        <a:xfrm>
          <a:off x="868762" y="1465325"/>
          <a:ext cx="791985" cy="29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Soybean</a:t>
          </a:r>
        </a:p>
      </dsp:txBody>
      <dsp:txXfrm>
        <a:off x="868762" y="1465325"/>
        <a:ext cx="791985" cy="293826"/>
      </dsp:txXfrm>
    </dsp:sp>
    <dsp:sp modelId="{54D32BEB-8FB8-4A02-8ABC-285799092FDC}">
      <dsp:nvSpPr>
        <dsp:cNvPr id="0" name=""/>
        <dsp:cNvSpPr/>
      </dsp:nvSpPr>
      <dsp:spPr>
        <a:xfrm>
          <a:off x="1739979" y="919647"/>
          <a:ext cx="791985" cy="545677"/>
        </a:xfrm>
        <a:prstGeom prst="roundRect">
          <a:avLst/>
        </a:prstGeom>
        <a:blipFill dpi="0" rotWithShape="1">
          <a:blip xmlns:r="http://schemas.openxmlformats.org/officeDocument/2006/relationships" r:embed="rId7"/>
          <a:srcRect/>
          <a:stretch>
            <a:fillRect l="-2116" t="-6786" r="2116" b="-1689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C1DAA-C6D9-441B-8028-094D0BF4E358}">
      <dsp:nvSpPr>
        <dsp:cNvPr id="0" name=""/>
        <dsp:cNvSpPr/>
      </dsp:nvSpPr>
      <dsp:spPr>
        <a:xfrm>
          <a:off x="1739979" y="1465325"/>
          <a:ext cx="791985" cy="29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Tree nuts</a:t>
          </a:r>
        </a:p>
      </dsp:txBody>
      <dsp:txXfrm>
        <a:off x="1739979" y="1465325"/>
        <a:ext cx="791985" cy="293826"/>
      </dsp:txXfrm>
    </dsp:sp>
    <dsp:sp modelId="{4F2424AE-46B8-4F18-90BE-E32F4F024158}">
      <dsp:nvSpPr>
        <dsp:cNvPr id="0" name=""/>
        <dsp:cNvSpPr/>
      </dsp:nvSpPr>
      <dsp:spPr>
        <a:xfrm>
          <a:off x="2611196" y="919647"/>
          <a:ext cx="791985" cy="545677"/>
        </a:xfrm>
        <a:prstGeom prst="roundRect">
          <a:avLst/>
        </a:prstGeom>
        <a:blipFill dpi="0" rotWithShape="1">
          <a:blip xmlns:r="http://schemas.openxmlformats.org/officeDocument/2006/relationships" r:embed="rId8"/>
          <a:srcRect/>
          <a:stretch>
            <a:fillRect l="-1058" t="-18301" r="1058" b="-2072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DF854-3350-4CB4-A94A-DA9024010034}">
      <dsp:nvSpPr>
        <dsp:cNvPr id="0" name=""/>
        <dsp:cNvSpPr/>
      </dsp:nvSpPr>
      <dsp:spPr>
        <a:xfrm>
          <a:off x="2611196" y="1465325"/>
          <a:ext cx="791985" cy="29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Wheat</a:t>
          </a:r>
        </a:p>
      </dsp:txBody>
      <dsp:txXfrm>
        <a:off x="2611196" y="1465325"/>
        <a:ext cx="791985" cy="293826"/>
      </dsp:txXfrm>
    </dsp:sp>
    <dsp:sp modelId="{CB193EE8-BC5A-4CC1-8708-3F44DCFF2BF5}">
      <dsp:nvSpPr>
        <dsp:cNvPr id="0" name=""/>
        <dsp:cNvSpPr/>
      </dsp:nvSpPr>
      <dsp:spPr>
        <a:xfrm>
          <a:off x="3482413" y="919647"/>
          <a:ext cx="791985" cy="545677"/>
        </a:xfrm>
        <a:prstGeom prst="round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767" t="-233420" r="-204873" b="-4585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FB2A7-D62D-443A-A4CD-24A5774F443F}">
      <dsp:nvSpPr>
        <dsp:cNvPr id="0" name=""/>
        <dsp:cNvSpPr/>
      </dsp:nvSpPr>
      <dsp:spPr>
        <a:xfrm>
          <a:off x="3482413" y="1465325"/>
          <a:ext cx="791985" cy="29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4"/>
              </a:solidFill>
            </a:rPr>
            <a:t>Sesame</a:t>
          </a:r>
        </a:p>
      </dsp:txBody>
      <dsp:txXfrm>
        <a:off x="3482413" y="1465325"/>
        <a:ext cx="791985" cy="293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BC6A-BC5F-427A-9E43-030F5A2C04B0}">
      <dsp:nvSpPr>
        <dsp:cNvPr id="0" name=""/>
        <dsp:cNvSpPr/>
      </dsp:nvSpPr>
      <dsp:spPr>
        <a:xfrm>
          <a:off x="913239" y="1375"/>
          <a:ext cx="4142212" cy="33137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56843-9F2E-4082-B919-22E99B325473}">
      <dsp:nvSpPr>
        <dsp:cNvPr id="0" name=""/>
        <dsp:cNvSpPr/>
      </dsp:nvSpPr>
      <dsp:spPr>
        <a:xfrm>
          <a:off x="1286038" y="2983768"/>
          <a:ext cx="3686568" cy="11598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Labeling</a:t>
          </a:r>
        </a:p>
      </dsp:txBody>
      <dsp:txXfrm>
        <a:off x="1286038" y="2983768"/>
        <a:ext cx="3686568" cy="1159819"/>
      </dsp:txXfrm>
    </dsp:sp>
    <dsp:sp modelId="{C1F2657E-8B12-48C2-9D0C-1D47745A1611}">
      <dsp:nvSpPr>
        <dsp:cNvPr id="0" name=""/>
        <dsp:cNvSpPr/>
      </dsp:nvSpPr>
      <dsp:spPr>
        <a:xfrm>
          <a:off x="5469673" y="1375"/>
          <a:ext cx="4142212" cy="331376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7EBE2-51FC-47D3-84FD-0B45F4887B1A}">
      <dsp:nvSpPr>
        <dsp:cNvPr id="0" name=""/>
        <dsp:cNvSpPr/>
      </dsp:nvSpPr>
      <dsp:spPr>
        <a:xfrm>
          <a:off x="5842472" y="2983768"/>
          <a:ext cx="3686568" cy="11598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Cross-Contact</a:t>
          </a:r>
        </a:p>
      </dsp:txBody>
      <dsp:txXfrm>
        <a:off x="5842472" y="2983768"/>
        <a:ext cx="3686568" cy="1159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EFAF1-1BF3-49BA-A351-4E7EB73CE6AA}">
      <dsp:nvSpPr>
        <dsp:cNvPr id="0" name=""/>
        <dsp:cNvSpPr/>
      </dsp:nvSpPr>
      <dsp:spPr>
        <a:xfrm>
          <a:off x="76199" y="2318"/>
          <a:ext cx="2133599" cy="7782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Dairy-free</a:t>
          </a:r>
        </a:p>
      </dsp:txBody>
      <dsp:txXfrm>
        <a:off x="76199" y="2318"/>
        <a:ext cx="2133599" cy="778221"/>
      </dsp:txXfrm>
    </dsp:sp>
    <dsp:sp modelId="{1240918B-7C77-44A9-89C5-FE163AEF20D9}">
      <dsp:nvSpPr>
        <dsp:cNvPr id="0" name=""/>
        <dsp:cNvSpPr/>
      </dsp:nvSpPr>
      <dsp:spPr>
        <a:xfrm>
          <a:off x="76199" y="910244"/>
          <a:ext cx="2133599" cy="778221"/>
        </a:xfrm>
        <a:prstGeom prst="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Milk-free</a:t>
          </a:r>
        </a:p>
      </dsp:txBody>
      <dsp:txXfrm>
        <a:off x="76199" y="910244"/>
        <a:ext cx="2133599" cy="778221"/>
      </dsp:txXfrm>
    </dsp:sp>
    <dsp:sp modelId="{E99AD48B-D299-45F8-8015-1ED3F21D17ED}">
      <dsp:nvSpPr>
        <dsp:cNvPr id="0" name=""/>
        <dsp:cNvSpPr/>
      </dsp:nvSpPr>
      <dsp:spPr>
        <a:xfrm>
          <a:off x="76199" y="1818170"/>
          <a:ext cx="2133599" cy="778221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Wheat-free</a:t>
          </a:r>
        </a:p>
      </dsp:txBody>
      <dsp:txXfrm>
        <a:off x="76199" y="1818170"/>
        <a:ext cx="2133599" cy="778221"/>
      </dsp:txXfrm>
    </dsp:sp>
    <dsp:sp modelId="{ED2F544D-AEDF-4D7D-9203-512E14489694}">
      <dsp:nvSpPr>
        <dsp:cNvPr id="0" name=""/>
        <dsp:cNvSpPr/>
      </dsp:nvSpPr>
      <dsp:spPr>
        <a:xfrm>
          <a:off x="76199" y="2726095"/>
          <a:ext cx="2133599" cy="778221"/>
        </a:xfrm>
        <a:prstGeom prst="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Peanut-free</a:t>
          </a:r>
          <a:endParaRPr lang="en-US" sz="2800" kern="1200" dirty="0"/>
        </a:p>
      </dsp:txBody>
      <dsp:txXfrm>
        <a:off x="76199" y="2726095"/>
        <a:ext cx="2133599" cy="778221"/>
      </dsp:txXfrm>
    </dsp:sp>
    <dsp:sp modelId="{CE5CD16F-8BD6-4BBB-8E35-641FABE9663B}">
      <dsp:nvSpPr>
        <dsp:cNvPr id="0" name=""/>
        <dsp:cNvSpPr/>
      </dsp:nvSpPr>
      <dsp:spPr>
        <a:xfrm>
          <a:off x="76199" y="3634021"/>
          <a:ext cx="2133599" cy="778221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Soy-free</a:t>
          </a:r>
        </a:p>
      </dsp:txBody>
      <dsp:txXfrm>
        <a:off x="76199" y="3634021"/>
        <a:ext cx="2133599" cy="778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4E9A0-1974-48FE-B31F-0050431EEF59}">
      <dsp:nvSpPr>
        <dsp:cNvPr id="0" name=""/>
        <dsp:cNvSpPr/>
      </dsp:nvSpPr>
      <dsp:spPr>
        <a:xfrm>
          <a:off x="0" y="13281"/>
          <a:ext cx="42672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Pseudo free-from:</a:t>
          </a:r>
        </a:p>
      </dsp:txBody>
      <dsp:txXfrm>
        <a:off x="37467" y="50748"/>
        <a:ext cx="4192266" cy="692586"/>
      </dsp:txXfrm>
    </dsp:sp>
    <dsp:sp modelId="{1D0C0A3E-98B9-4FB2-AC30-4DC7F9D035EA}">
      <dsp:nvSpPr>
        <dsp:cNvPr id="0" name=""/>
        <dsp:cNvSpPr/>
      </dsp:nvSpPr>
      <dsp:spPr>
        <a:xfrm>
          <a:off x="0" y="780801"/>
          <a:ext cx="42672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Vegan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Plant-based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Allergy friendly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School safe</a:t>
          </a:r>
        </a:p>
      </dsp:txBody>
      <dsp:txXfrm>
        <a:off x="0" y="780801"/>
        <a:ext cx="4267200" cy="1722240"/>
      </dsp:txXfrm>
    </dsp:sp>
    <dsp:sp modelId="{0DA6001F-5274-493C-BA9F-F6355BAD74A1}">
      <dsp:nvSpPr>
        <dsp:cNvPr id="0" name=""/>
        <dsp:cNvSpPr/>
      </dsp:nvSpPr>
      <dsp:spPr>
        <a:xfrm>
          <a:off x="0" y="2503041"/>
          <a:ext cx="426720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Broad </a:t>
          </a:r>
          <a:r>
            <a:rPr lang="en-US" sz="3200" kern="1200" dirty="0"/>
            <a:t>claims:</a:t>
          </a:r>
        </a:p>
      </dsp:txBody>
      <dsp:txXfrm>
        <a:off x="37467" y="2540508"/>
        <a:ext cx="4192266" cy="692586"/>
      </dsp:txXfrm>
    </dsp:sp>
    <dsp:sp modelId="{B585B828-907D-40B0-8B75-239CAC8D954F}">
      <dsp:nvSpPr>
        <dsp:cNvPr id="0" name=""/>
        <dsp:cNvSpPr/>
      </dsp:nvSpPr>
      <dsp:spPr>
        <a:xfrm>
          <a:off x="0" y="3270561"/>
          <a:ext cx="42672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Allergen-free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Nut-free</a:t>
          </a:r>
        </a:p>
      </dsp:txBody>
      <dsp:txXfrm>
        <a:off x="0" y="3270561"/>
        <a:ext cx="4267200" cy="861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14EF6-FDAC-4B4C-99CB-32ED8C640E4A}">
      <dsp:nvSpPr>
        <dsp:cNvPr id="0" name=""/>
        <dsp:cNvSpPr/>
      </dsp:nvSpPr>
      <dsp:spPr>
        <a:xfrm>
          <a:off x="2941372" y="1828929"/>
          <a:ext cx="2519973" cy="2519986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Effective Food Allergen Management</a:t>
          </a:r>
        </a:p>
      </dsp:txBody>
      <dsp:txXfrm>
        <a:off x="3310414" y="2197972"/>
        <a:ext cx="1781889" cy="1781900"/>
      </dsp:txXfrm>
    </dsp:sp>
    <dsp:sp modelId="{AFB47D74-887D-4EDB-9EAD-B38B2B8B1135}">
      <dsp:nvSpPr>
        <dsp:cNvPr id="0" name=""/>
        <dsp:cNvSpPr/>
      </dsp:nvSpPr>
      <dsp:spPr>
        <a:xfrm rot="7912746">
          <a:off x="1865344" y="4543921"/>
          <a:ext cx="1713083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B3A9E-5217-45E9-902F-1F71113FC630}">
      <dsp:nvSpPr>
        <dsp:cNvPr id="0" name=""/>
        <dsp:cNvSpPr/>
      </dsp:nvSpPr>
      <dsp:spPr>
        <a:xfrm>
          <a:off x="1338988" y="4993398"/>
          <a:ext cx="1622208" cy="7667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Hazard Identification</a:t>
          </a:r>
        </a:p>
      </dsp:txBody>
      <dsp:txXfrm>
        <a:off x="1361445" y="5015855"/>
        <a:ext cx="1577294" cy="721838"/>
      </dsp:txXfrm>
    </dsp:sp>
    <dsp:sp modelId="{2693B953-D6DE-4B44-B326-2C40FDA81E14}">
      <dsp:nvSpPr>
        <dsp:cNvPr id="0" name=""/>
        <dsp:cNvSpPr/>
      </dsp:nvSpPr>
      <dsp:spPr>
        <a:xfrm rot="9508365">
          <a:off x="928191" y="3778382"/>
          <a:ext cx="2061365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"/>
            <a:satOff val="2690"/>
            <a:lumOff val="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23BD0-C391-443C-9826-19BE8AAEF247}">
      <dsp:nvSpPr>
        <dsp:cNvPr id="0" name=""/>
        <dsp:cNvSpPr/>
      </dsp:nvSpPr>
      <dsp:spPr>
        <a:xfrm>
          <a:off x="115950" y="3968320"/>
          <a:ext cx="1768275" cy="766752"/>
        </a:xfrm>
        <a:prstGeom prst="roundRect">
          <a:avLst>
            <a:gd name="adj" fmla="val 10000"/>
          </a:avLst>
        </a:prstGeom>
        <a:solidFill>
          <a:schemeClr val="accent4">
            <a:hueOff val="-446477"/>
            <a:satOff val="2690"/>
            <a:lumOff val="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Product Development</a:t>
          </a:r>
        </a:p>
      </dsp:txBody>
      <dsp:txXfrm>
        <a:off x="138407" y="3990777"/>
        <a:ext cx="1723361" cy="721838"/>
      </dsp:txXfrm>
    </dsp:sp>
    <dsp:sp modelId="{F8DA41A3-5E0E-4F84-98E3-99B226C271AD}">
      <dsp:nvSpPr>
        <dsp:cNvPr id="0" name=""/>
        <dsp:cNvSpPr/>
      </dsp:nvSpPr>
      <dsp:spPr>
        <a:xfrm rot="10678888">
          <a:off x="932744" y="2975539"/>
          <a:ext cx="1899513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DBC3A-BBE7-4FCA-A1D0-3DC71F330F39}">
      <dsp:nvSpPr>
        <dsp:cNvPr id="0" name=""/>
        <dsp:cNvSpPr/>
      </dsp:nvSpPr>
      <dsp:spPr>
        <a:xfrm>
          <a:off x="0" y="2753965"/>
          <a:ext cx="1866668" cy="900274"/>
        </a:xfrm>
        <a:prstGeom prst="roundRect">
          <a:avLst>
            <a:gd name="adj" fmla="val 1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Ingredient and Supply Chain Management</a:t>
          </a:r>
        </a:p>
      </dsp:txBody>
      <dsp:txXfrm>
        <a:off x="26368" y="2780333"/>
        <a:ext cx="1813932" cy="847538"/>
      </dsp:txXfrm>
    </dsp:sp>
    <dsp:sp modelId="{CC44400C-6A61-4076-8F9D-81F29AFBC86A}">
      <dsp:nvSpPr>
        <dsp:cNvPr id="0" name=""/>
        <dsp:cNvSpPr/>
      </dsp:nvSpPr>
      <dsp:spPr>
        <a:xfrm rot="12207129">
          <a:off x="1088386" y="1962779"/>
          <a:ext cx="1933691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339431"/>
            <a:satOff val="8070"/>
            <a:lumOff val="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70490-2BC4-413E-94BA-FA4D256B569F}">
      <dsp:nvSpPr>
        <dsp:cNvPr id="0" name=""/>
        <dsp:cNvSpPr/>
      </dsp:nvSpPr>
      <dsp:spPr>
        <a:xfrm>
          <a:off x="123832" y="1254287"/>
          <a:ext cx="2088844" cy="1037630"/>
        </a:xfrm>
        <a:prstGeom prst="roundRect">
          <a:avLst>
            <a:gd name="adj" fmla="val 10000"/>
          </a:avLst>
        </a:prstGeom>
        <a:solidFill>
          <a:schemeClr val="accent4">
            <a:hueOff val="-1339431"/>
            <a:satOff val="8070"/>
            <a:lumOff val="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Ingredient Receiving, Storage, and Handling</a:t>
          </a:r>
        </a:p>
      </dsp:txBody>
      <dsp:txXfrm>
        <a:off x="154223" y="1284678"/>
        <a:ext cx="2028062" cy="976848"/>
      </dsp:txXfrm>
    </dsp:sp>
    <dsp:sp modelId="{24334B80-442C-4FE0-8320-34F92796D1D7}">
      <dsp:nvSpPr>
        <dsp:cNvPr id="0" name=""/>
        <dsp:cNvSpPr/>
      </dsp:nvSpPr>
      <dsp:spPr>
        <a:xfrm rot="13976274">
          <a:off x="2045614" y="1144720"/>
          <a:ext cx="1669470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FED6C-1723-4EAA-8057-780F869258F6}">
      <dsp:nvSpPr>
        <dsp:cNvPr id="0" name=""/>
        <dsp:cNvSpPr/>
      </dsp:nvSpPr>
      <dsp:spPr>
        <a:xfrm>
          <a:off x="1347431" y="217977"/>
          <a:ext cx="2059679" cy="911500"/>
        </a:xfrm>
        <a:prstGeom prst="roundRect">
          <a:avLst>
            <a:gd name="adj" fmla="val 1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Preventing Cross-Contact During Processing</a:t>
          </a:r>
        </a:p>
      </dsp:txBody>
      <dsp:txXfrm>
        <a:off x="1374128" y="244674"/>
        <a:ext cx="2006285" cy="858106"/>
      </dsp:txXfrm>
    </dsp:sp>
    <dsp:sp modelId="{40517D97-1BE4-4F00-A83C-FF7EF1D4DF03}">
      <dsp:nvSpPr>
        <dsp:cNvPr id="0" name=""/>
        <dsp:cNvSpPr/>
      </dsp:nvSpPr>
      <dsp:spPr>
        <a:xfrm rot="17255250">
          <a:off x="4109192" y="933273"/>
          <a:ext cx="1427230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BEE67-AE6C-45A8-A3A9-127814ECB440}">
      <dsp:nvSpPr>
        <dsp:cNvPr id="0" name=""/>
        <dsp:cNvSpPr/>
      </dsp:nvSpPr>
      <dsp:spPr>
        <a:xfrm>
          <a:off x="3849139" y="64749"/>
          <a:ext cx="2378590" cy="76675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Product Label and Packaging Controls</a:t>
          </a:r>
        </a:p>
      </dsp:txBody>
      <dsp:txXfrm>
        <a:off x="3871596" y="87206"/>
        <a:ext cx="2333676" cy="721838"/>
      </dsp:txXfrm>
    </dsp:sp>
    <dsp:sp modelId="{C7AA7293-155E-4CCB-98E7-1750B69E792B}">
      <dsp:nvSpPr>
        <dsp:cNvPr id="0" name=""/>
        <dsp:cNvSpPr/>
      </dsp:nvSpPr>
      <dsp:spPr>
        <a:xfrm rot="19555189">
          <a:off x="5168130" y="1549874"/>
          <a:ext cx="2039391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90ADF-8269-40CA-923C-15C4E78AED77}">
      <dsp:nvSpPr>
        <dsp:cNvPr id="0" name=""/>
        <dsp:cNvSpPr/>
      </dsp:nvSpPr>
      <dsp:spPr>
        <a:xfrm>
          <a:off x="6078519" y="890710"/>
          <a:ext cx="1907747" cy="565771"/>
        </a:xfrm>
        <a:prstGeom prst="roundRect">
          <a:avLst>
            <a:gd name="adj" fmla="val 1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Hygienic Design</a:t>
          </a:r>
        </a:p>
      </dsp:txBody>
      <dsp:txXfrm>
        <a:off x="6095090" y="907281"/>
        <a:ext cx="1874605" cy="532629"/>
      </dsp:txXfrm>
    </dsp:sp>
    <dsp:sp modelId="{6EF5F073-2773-4B31-B30E-E451C016F31A}">
      <dsp:nvSpPr>
        <dsp:cNvPr id="0" name=""/>
        <dsp:cNvSpPr/>
      </dsp:nvSpPr>
      <dsp:spPr>
        <a:xfrm rot="20574031">
          <a:off x="5474817" y="2184717"/>
          <a:ext cx="2063126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125339"/>
            <a:satOff val="18829"/>
            <a:lumOff val="1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D137E-5316-4897-BC0C-FE67E4E07ACC}">
      <dsp:nvSpPr>
        <dsp:cNvPr id="0" name=""/>
        <dsp:cNvSpPr/>
      </dsp:nvSpPr>
      <dsp:spPr>
        <a:xfrm>
          <a:off x="6636812" y="1693139"/>
          <a:ext cx="1711065" cy="766752"/>
        </a:xfrm>
        <a:prstGeom prst="roundRect">
          <a:avLst>
            <a:gd name="adj" fmla="val 10000"/>
          </a:avLst>
        </a:prstGeom>
        <a:solidFill>
          <a:schemeClr val="accent4">
            <a:hueOff val="-3125339"/>
            <a:satOff val="18829"/>
            <a:lumOff val="1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Food Allergen Sanitation</a:t>
          </a:r>
        </a:p>
      </dsp:txBody>
      <dsp:txXfrm>
        <a:off x="6659269" y="1715596"/>
        <a:ext cx="1666151" cy="721838"/>
      </dsp:txXfrm>
    </dsp:sp>
    <dsp:sp modelId="{892FC1E4-BE4D-43E9-96FF-3A66D1056F25}">
      <dsp:nvSpPr>
        <dsp:cNvPr id="0" name=""/>
        <dsp:cNvSpPr/>
      </dsp:nvSpPr>
      <dsp:spPr>
        <a:xfrm rot="21561525">
          <a:off x="5579338" y="2867029"/>
          <a:ext cx="2029902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E41BD-9B91-4BD5-BA91-DDB5BC094B4D}">
      <dsp:nvSpPr>
        <dsp:cNvPr id="0" name=""/>
        <dsp:cNvSpPr/>
      </dsp:nvSpPr>
      <dsp:spPr>
        <a:xfrm>
          <a:off x="6720026" y="2667405"/>
          <a:ext cx="1778300" cy="766752"/>
        </a:xfrm>
        <a:prstGeom prst="roundRect">
          <a:avLst>
            <a:gd name="adj" fmla="val 1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Allergen Detection</a:t>
          </a:r>
        </a:p>
      </dsp:txBody>
      <dsp:txXfrm>
        <a:off x="6742483" y="2689862"/>
        <a:ext cx="1733386" cy="721838"/>
      </dsp:txXfrm>
    </dsp:sp>
    <dsp:sp modelId="{23C9CEC2-386A-4E43-8BDB-078AC916C140}">
      <dsp:nvSpPr>
        <dsp:cNvPr id="0" name=""/>
        <dsp:cNvSpPr/>
      </dsp:nvSpPr>
      <dsp:spPr>
        <a:xfrm rot="1089107">
          <a:off x="5463727" y="3658388"/>
          <a:ext cx="2139428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018293"/>
            <a:satOff val="24209"/>
            <a:lumOff val="19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37DD6-0A58-4BBC-9D9B-42A666B0BA8C}">
      <dsp:nvSpPr>
        <dsp:cNvPr id="0" name=""/>
        <dsp:cNvSpPr/>
      </dsp:nvSpPr>
      <dsp:spPr>
        <a:xfrm>
          <a:off x="6695049" y="3803377"/>
          <a:ext cx="1709743" cy="766752"/>
        </a:xfrm>
        <a:prstGeom prst="roundRect">
          <a:avLst>
            <a:gd name="adj" fmla="val 10000"/>
          </a:avLst>
        </a:prstGeom>
        <a:solidFill>
          <a:schemeClr val="accent4">
            <a:hueOff val="-4018293"/>
            <a:satOff val="24209"/>
            <a:lumOff val="1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Validation &amp; Verification</a:t>
          </a:r>
        </a:p>
      </dsp:txBody>
      <dsp:txXfrm>
        <a:off x="6717506" y="3825834"/>
        <a:ext cx="1664829" cy="721838"/>
      </dsp:txXfrm>
    </dsp:sp>
    <dsp:sp modelId="{9355DC03-F450-403B-B7FD-93233BDD21EB}">
      <dsp:nvSpPr>
        <dsp:cNvPr id="0" name=""/>
        <dsp:cNvSpPr/>
      </dsp:nvSpPr>
      <dsp:spPr>
        <a:xfrm rot="2553661">
          <a:off x="4951585" y="4501665"/>
          <a:ext cx="2001382" cy="390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A7329-2726-4DBC-89CC-B38D8DB78B81}">
      <dsp:nvSpPr>
        <dsp:cNvPr id="0" name=""/>
        <dsp:cNvSpPr/>
      </dsp:nvSpPr>
      <dsp:spPr>
        <a:xfrm>
          <a:off x="5735824" y="4990243"/>
          <a:ext cx="1907038" cy="76675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Training and Education</a:t>
          </a:r>
        </a:p>
      </dsp:txBody>
      <dsp:txXfrm>
        <a:off x="5758281" y="5012700"/>
        <a:ext cx="1862124" cy="7218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F5813-488C-49EF-BBCB-3503F506184A}">
      <dsp:nvSpPr>
        <dsp:cNvPr id="0" name=""/>
        <dsp:cNvSpPr/>
      </dsp:nvSpPr>
      <dsp:spPr>
        <a:xfrm>
          <a:off x="0" y="407958"/>
          <a:ext cx="6781800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343" tIns="562356" rIns="526343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Can wet clean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Can use CIP</a:t>
          </a:r>
          <a:endParaRPr lang="en-US" sz="2700" kern="1200" dirty="0"/>
        </a:p>
      </dsp:txBody>
      <dsp:txXfrm>
        <a:off x="0" y="407958"/>
        <a:ext cx="6781800" cy="1573424"/>
      </dsp:txXfrm>
    </dsp:sp>
    <dsp:sp modelId="{1DC0EA5E-8D06-4CCD-9820-8DD1CD9431BA}">
      <dsp:nvSpPr>
        <dsp:cNvPr id="0" name=""/>
        <dsp:cNvSpPr/>
      </dsp:nvSpPr>
      <dsp:spPr>
        <a:xfrm>
          <a:off x="339090" y="9438"/>
          <a:ext cx="474726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Advantages</a:t>
          </a:r>
        </a:p>
      </dsp:txBody>
      <dsp:txXfrm>
        <a:off x="377998" y="48346"/>
        <a:ext cx="4669444" cy="719224"/>
      </dsp:txXfrm>
    </dsp:sp>
    <dsp:sp modelId="{D4555360-B85F-4968-87D6-35BF761E7451}">
      <dsp:nvSpPr>
        <dsp:cNvPr id="0" name=""/>
        <dsp:cNvSpPr/>
      </dsp:nvSpPr>
      <dsp:spPr>
        <a:xfrm>
          <a:off x="0" y="2525703"/>
          <a:ext cx="6781800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343" tIns="562356" rIns="526343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Complex scheduling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UHT Effects on detection methods</a:t>
          </a:r>
        </a:p>
      </dsp:txBody>
      <dsp:txXfrm>
        <a:off x="0" y="2525703"/>
        <a:ext cx="6781800" cy="1573424"/>
      </dsp:txXfrm>
    </dsp:sp>
    <dsp:sp modelId="{930BE770-DBAD-43A1-9A5E-DCE2FBC7729A}">
      <dsp:nvSpPr>
        <dsp:cNvPr id="0" name=""/>
        <dsp:cNvSpPr/>
      </dsp:nvSpPr>
      <dsp:spPr>
        <a:xfrm>
          <a:off x="339090" y="2127183"/>
          <a:ext cx="474726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Challenges</a:t>
          </a:r>
        </a:p>
      </dsp:txBody>
      <dsp:txXfrm>
        <a:off x="377998" y="2166091"/>
        <a:ext cx="466944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65408" y="9120063"/>
            <a:ext cx="3244328" cy="481138"/>
          </a:xfrm>
          <a:prstGeom prst="rect">
            <a:avLst/>
          </a:prstGeom>
        </p:spPr>
        <p:txBody>
          <a:bodyPr vert="horz" lIns="49240" tIns="24620" rIns="49240" bIns="24620" rtlCol="0" anchor="ctr"/>
          <a:lstStyle>
            <a:lvl1pPr algn="l">
              <a:defRPr sz="600"/>
            </a:lvl1pPr>
          </a:lstStyle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Food Allergy Research and Resource Program ©2018</a:t>
            </a: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329" y="9120063"/>
            <a:ext cx="3170074" cy="481138"/>
          </a:xfrm>
          <a:prstGeom prst="rect">
            <a:avLst/>
          </a:prstGeom>
        </p:spPr>
        <p:txBody>
          <a:bodyPr vert="horz" lIns="49240" tIns="24620" rIns="49240" bIns="24620" rtlCol="0" anchor="ctr"/>
          <a:lstStyle>
            <a:lvl1pPr algn="r">
              <a:defRPr sz="600"/>
            </a:lvl1pPr>
          </a:lstStyle>
          <a:p>
            <a:fld id="{5C7B723E-5068-47B0-83EE-8F0D6C44A48A}" type="slidenum"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074" cy="481139"/>
          </a:xfrm>
          <a:prstGeom prst="rect">
            <a:avLst/>
          </a:prstGeom>
        </p:spPr>
        <p:txBody>
          <a:bodyPr vert="horz" lIns="49240" tIns="24620" rIns="49240" bIns="24620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93" y="0"/>
            <a:ext cx="3170074" cy="481139"/>
          </a:xfrm>
          <a:prstGeom prst="rect">
            <a:avLst/>
          </a:prstGeom>
        </p:spPr>
        <p:txBody>
          <a:bodyPr vert="horz" lIns="49240" tIns="24620" rIns="49240" bIns="24620" rtlCol="0"/>
          <a:lstStyle>
            <a:lvl1pPr algn="r">
              <a:defRPr sz="600"/>
            </a:lvl1pPr>
          </a:lstStyle>
          <a:p>
            <a:fld id="{288ED07E-3294-5845-9EA5-E32D2E20151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240" tIns="24620" rIns="49240" bIns="246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289" y="4620005"/>
            <a:ext cx="5852622" cy="3781719"/>
          </a:xfrm>
          <a:prstGeom prst="rect">
            <a:avLst/>
          </a:prstGeom>
        </p:spPr>
        <p:txBody>
          <a:bodyPr vert="horz" lIns="49240" tIns="24620" rIns="49240" bIns="246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063"/>
            <a:ext cx="3170074" cy="481138"/>
          </a:xfrm>
          <a:prstGeom prst="rect">
            <a:avLst/>
          </a:prstGeom>
        </p:spPr>
        <p:txBody>
          <a:bodyPr vert="horz" lIns="49240" tIns="24620" rIns="49240" bIns="24620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93" y="9120063"/>
            <a:ext cx="3170074" cy="481138"/>
          </a:xfrm>
          <a:prstGeom prst="rect">
            <a:avLst/>
          </a:prstGeom>
        </p:spPr>
        <p:txBody>
          <a:bodyPr vert="horz" lIns="49240" tIns="24620" rIns="49240" bIns="24620" rtlCol="0" anchor="b"/>
          <a:lstStyle>
            <a:lvl1pPr algn="r">
              <a:defRPr sz="600"/>
            </a:lvl1pPr>
          </a:lstStyle>
          <a:p>
            <a:fld id="{2EF87780-8D69-2B43-96C1-2ED3DFF1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0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87780-8D69-2B43-96C1-2ED3DFF17691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544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8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02" y="1593205"/>
            <a:ext cx="10515889" cy="2852366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02" y="4445570"/>
            <a:ext cx="10515889" cy="152485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155969" indent="0">
              <a:buNone/>
              <a:defRPr sz="682">
                <a:solidFill>
                  <a:schemeClr val="tx1">
                    <a:tint val="75000"/>
                  </a:schemeClr>
                </a:solidFill>
              </a:defRPr>
            </a:lvl2pPr>
            <a:lvl3pPr marL="311936" indent="0">
              <a:buNone/>
              <a:defRPr sz="614">
                <a:solidFill>
                  <a:schemeClr val="tx1">
                    <a:tint val="75000"/>
                  </a:schemeClr>
                </a:solidFill>
              </a:defRPr>
            </a:lvl3pPr>
            <a:lvl4pPr marL="467903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4pPr>
            <a:lvl5pPr marL="623872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5pPr>
            <a:lvl6pPr marL="779839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6pPr>
            <a:lvl7pPr marL="935807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7pPr>
            <a:lvl8pPr marL="1091775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8pPr>
            <a:lvl9pPr marL="1247743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172200"/>
            <a:ext cx="15710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3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816498" y="5092479"/>
            <a:ext cx="474382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farrp.unl.edu</a:t>
            </a:r>
            <a:endParaRPr lang="es-419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1"/>
          </p:nvPr>
        </p:nvSpPr>
        <p:spPr>
          <a:xfrm>
            <a:off x="1665377" y="656537"/>
            <a:ext cx="8866412" cy="388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03083" y="635485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University of Nebraska does not discriminate based upon </a:t>
            </a:r>
          </a:p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lang="en-US" sz="1000" b="0" i="0" u="non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protected status. Please see 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go.unl.edu/nondiscrimination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000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6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70066" y="3151754"/>
            <a:ext cx="511347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0" dirty="0">
                <a:solidFill>
                  <a:schemeClr val="accent1">
                    <a:lumMod val="50000"/>
                  </a:schemeClr>
                </a:solidFill>
              </a:rPr>
              <a:t>farrp.unl.edu</a:t>
            </a:r>
            <a:endParaRPr lang="es-419" sz="4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003083" y="635485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University of Nebraska does not discriminate based upon </a:t>
            </a:r>
          </a:p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lang="en-US" sz="1000" b="0" i="0" u="non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protected status. Please see 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go.unl.edu/nondiscrimination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000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18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1802" y="1639412"/>
            <a:ext cx="10515889" cy="2852366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1802" y="4491778"/>
            <a:ext cx="10515889" cy="146940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155969" indent="0">
              <a:buNone/>
              <a:defRPr sz="682">
                <a:solidFill>
                  <a:schemeClr val="tx1">
                    <a:tint val="75000"/>
                  </a:schemeClr>
                </a:solidFill>
              </a:defRPr>
            </a:lvl2pPr>
            <a:lvl3pPr marL="311936" indent="0">
              <a:buNone/>
              <a:defRPr sz="614">
                <a:solidFill>
                  <a:schemeClr val="tx1">
                    <a:tint val="75000"/>
                  </a:schemeClr>
                </a:solidFill>
              </a:defRPr>
            </a:lvl3pPr>
            <a:lvl4pPr marL="467903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4pPr>
            <a:lvl5pPr marL="623872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5pPr>
            <a:lvl6pPr marL="779839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6pPr>
            <a:lvl7pPr marL="935807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7pPr>
            <a:lvl8pPr marL="1091775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8pPr>
            <a:lvl9pPr marL="1247743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172200"/>
            <a:ext cx="15710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76400" y="3949776"/>
            <a:ext cx="9144000" cy="165577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5969" indent="0" algn="ctr">
              <a:buNone/>
              <a:defRPr sz="682"/>
            </a:lvl2pPr>
            <a:lvl3pPr marL="311936" indent="0" algn="ctr">
              <a:buNone/>
              <a:defRPr sz="614"/>
            </a:lvl3pPr>
            <a:lvl4pPr marL="467903" indent="0" algn="ctr">
              <a:buNone/>
              <a:defRPr sz="546"/>
            </a:lvl4pPr>
            <a:lvl5pPr marL="623872" indent="0" algn="ctr">
              <a:buNone/>
              <a:defRPr sz="546"/>
            </a:lvl5pPr>
            <a:lvl6pPr marL="779839" indent="0" algn="ctr">
              <a:buNone/>
              <a:defRPr sz="546"/>
            </a:lvl6pPr>
            <a:lvl7pPr marL="935807" indent="0" algn="ctr">
              <a:buNone/>
              <a:defRPr sz="546"/>
            </a:lvl7pPr>
            <a:lvl8pPr marL="1091775" indent="0" algn="ctr">
              <a:buNone/>
              <a:defRPr sz="546"/>
            </a:lvl8pPr>
            <a:lvl9pPr marL="1247743" indent="0" algn="ctr">
              <a:buNone/>
              <a:defRPr sz="54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76400" y="762000"/>
            <a:ext cx="9144000" cy="2387400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3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538" y="1825206"/>
            <a:ext cx="10514927" cy="41452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9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52760" y="6308003"/>
            <a:ext cx="32004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62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538" y="1825206"/>
            <a:ext cx="5211252" cy="41452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2213" y="1825206"/>
            <a:ext cx="5211252" cy="41452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04" y="364850"/>
            <a:ext cx="10515889" cy="13255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9503" y="1773222"/>
            <a:ext cx="5158303" cy="824038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155969" indent="0">
              <a:buNone/>
              <a:defRPr sz="682" b="1"/>
            </a:lvl2pPr>
            <a:lvl3pPr marL="311936" indent="0">
              <a:buNone/>
              <a:defRPr sz="614" b="1"/>
            </a:lvl3pPr>
            <a:lvl4pPr marL="467903" indent="0">
              <a:buNone/>
              <a:defRPr sz="546" b="1"/>
            </a:lvl4pPr>
            <a:lvl5pPr marL="623872" indent="0">
              <a:buNone/>
              <a:defRPr sz="546" b="1"/>
            </a:lvl5pPr>
            <a:lvl6pPr marL="779839" indent="0">
              <a:buNone/>
              <a:defRPr sz="546" b="1"/>
            </a:lvl6pPr>
            <a:lvl7pPr marL="935807" indent="0">
              <a:buNone/>
              <a:defRPr sz="546" b="1"/>
            </a:lvl7pPr>
            <a:lvl8pPr marL="1091775" indent="0">
              <a:buNone/>
              <a:defRPr sz="546" b="1"/>
            </a:lvl8pPr>
            <a:lvl9pPr marL="1247743" indent="0">
              <a:buNone/>
              <a:defRPr sz="5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39503" y="2689677"/>
            <a:ext cx="5158303" cy="32715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056" y="1773222"/>
            <a:ext cx="5183333" cy="824038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155969" indent="0">
              <a:buNone/>
              <a:defRPr sz="682" b="1"/>
            </a:lvl2pPr>
            <a:lvl3pPr marL="311936" indent="0">
              <a:buNone/>
              <a:defRPr sz="614" b="1"/>
            </a:lvl3pPr>
            <a:lvl4pPr marL="467903" indent="0">
              <a:buNone/>
              <a:defRPr sz="546" b="1"/>
            </a:lvl4pPr>
            <a:lvl5pPr marL="623872" indent="0">
              <a:buNone/>
              <a:defRPr sz="546" b="1"/>
            </a:lvl5pPr>
            <a:lvl6pPr marL="779839" indent="0">
              <a:buNone/>
              <a:defRPr sz="546" b="1"/>
            </a:lvl6pPr>
            <a:lvl7pPr marL="935807" indent="0">
              <a:buNone/>
              <a:defRPr sz="546" b="1"/>
            </a:lvl7pPr>
            <a:lvl8pPr marL="1091775" indent="0">
              <a:buNone/>
              <a:defRPr sz="546" b="1"/>
            </a:lvl8pPr>
            <a:lvl9pPr marL="1247743" indent="0">
              <a:buNone/>
              <a:defRPr sz="5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172056" y="2689677"/>
            <a:ext cx="5183333" cy="32715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71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9305" y="457266"/>
            <a:ext cx="4282592" cy="14930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305" y="2057209"/>
            <a:ext cx="4282592" cy="38121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155969" indent="0">
              <a:buNone/>
              <a:defRPr sz="478"/>
            </a:lvl2pPr>
            <a:lvl3pPr marL="311936" indent="0">
              <a:buNone/>
              <a:defRPr sz="409"/>
            </a:lvl3pPr>
            <a:lvl4pPr marL="467903" indent="0">
              <a:buNone/>
              <a:defRPr sz="341"/>
            </a:lvl4pPr>
            <a:lvl5pPr marL="623872" indent="0">
              <a:buNone/>
              <a:defRPr sz="341"/>
            </a:lvl5pPr>
            <a:lvl6pPr marL="779839" indent="0">
              <a:buNone/>
              <a:defRPr sz="341"/>
            </a:lvl6pPr>
            <a:lvl7pPr marL="935807" indent="0">
              <a:buNone/>
              <a:defRPr sz="341"/>
            </a:lvl7pPr>
            <a:lvl8pPr marL="1091775" indent="0">
              <a:buNone/>
              <a:defRPr sz="341"/>
            </a:lvl8pPr>
            <a:lvl9pPr marL="1247743" indent="0">
              <a:buNone/>
              <a:defRPr sz="34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541527" y="987695"/>
            <a:ext cx="6172056" cy="487299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682"/>
            </a:lvl6pPr>
            <a:lvl7pPr>
              <a:defRPr sz="682"/>
            </a:lvl7pPr>
            <a:lvl8pPr>
              <a:defRPr sz="682"/>
            </a:lvl8pPr>
            <a:lvl9pPr>
              <a:defRPr sz="682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2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614" y="914400"/>
            <a:ext cx="9144000" cy="2387400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614" y="3990369"/>
            <a:ext cx="9144000" cy="165577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5969" indent="0" algn="ctr">
              <a:buNone/>
              <a:defRPr sz="682"/>
            </a:lvl2pPr>
            <a:lvl3pPr marL="311936" indent="0" algn="ctr">
              <a:buNone/>
              <a:defRPr sz="614"/>
            </a:lvl3pPr>
            <a:lvl4pPr marL="467903" indent="0" algn="ctr">
              <a:buNone/>
              <a:defRPr sz="546"/>
            </a:lvl4pPr>
            <a:lvl5pPr marL="623872" indent="0" algn="ctr">
              <a:buNone/>
              <a:defRPr sz="546"/>
            </a:lvl5pPr>
            <a:lvl6pPr marL="779839" indent="0" algn="ctr">
              <a:buNone/>
              <a:defRPr sz="546"/>
            </a:lvl6pPr>
            <a:lvl7pPr marL="935807" indent="0" algn="ctr">
              <a:buNone/>
              <a:defRPr sz="546"/>
            </a:lvl7pPr>
            <a:lvl8pPr marL="1091775" indent="0" algn="ctr">
              <a:buNone/>
              <a:defRPr sz="546"/>
            </a:lvl8pPr>
            <a:lvl9pPr marL="1247743" indent="0" algn="ctr">
              <a:buNone/>
              <a:defRPr sz="54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60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9920" y="987695"/>
            <a:ext cx="6284033" cy="488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92"/>
            </a:lvl1pPr>
            <a:lvl2pPr marL="155969" indent="0">
              <a:buNone/>
              <a:defRPr sz="955"/>
            </a:lvl2pPr>
            <a:lvl3pPr marL="311936" indent="0">
              <a:buNone/>
              <a:defRPr sz="819"/>
            </a:lvl3pPr>
            <a:lvl4pPr marL="467903" indent="0">
              <a:buNone/>
              <a:defRPr sz="682"/>
            </a:lvl4pPr>
            <a:lvl5pPr marL="623872" indent="0">
              <a:buNone/>
              <a:defRPr sz="682"/>
            </a:lvl5pPr>
            <a:lvl6pPr marL="779839" indent="0">
              <a:buNone/>
              <a:defRPr sz="682"/>
            </a:lvl6pPr>
            <a:lvl7pPr marL="935807" indent="0">
              <a:buNone/>
              <a:defRPr sz="682"/>
            </a:lvl7pPr>
            <a:lvl8pPr marL="1091775" indent="0">
              <a:buNone/>
              <a:defRPr sz="682"/>
            </a:lvl8pPr>
            <a:lvl9pPr marL="1247743" indent="0">
              <a:buNone/>
              <a:defRPr sz="682"/>
            </a:lvl9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9305" y="457266"/>
            <a:ext cx="4282592" cy="14930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305" y="2057209"/>
            <a:ext cx="4282592" cy="38121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155969" indent="0">
              <a:buNone/>
              <a:defRPr sz="478"/>
            </a:lvl2pPr>
            <a:lvl3pPr marL="311936" indent="0">
              <a:buNone/>
              <a:defRPr sz="409"/>
            </a:lvl3pPr>
            <a:lvl4pPr marL="467903" indent="0">
              <a:buNone/>
              <a:defRPr sz="341"/>
            </a:lvl4pPr>
            <a:lvl5pPr marL="623872" indent="0">
              <a:buNone/>
              <a:defRPr sz="341"/>
            </a:lvl5pPr>
            <a:lvl6pPr marL="779839" indent="0">
              <a:buNone/>
              <a:defRPr sz="341"/>
            </a:lvl6pPr>
            <a:lvl7pPr marL="935807" indent="0">
              <a:buNone/>
              <a:defRPr sz="341"/>
            </a:lvl7pPr>
            <a:lvl8pPr marL="1091775" indent="0">
              <a:buNone/>
              <a:defRPr sz="341"/>
            </a:lvl8pPr>
            <a:lvl9pPr marL="1247743" indent="0">
              <a:buNone/>
              <a:defRPr sz="34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5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32558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82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8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6498" y="5092479"/>
            <a:ext cx="474382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farrp.unl.edu</a:t>
            </a:r>
            <a:endParaRPr lang="es-419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1"/>
          </p:nvPr>
        </p:nvSpPr>
        <p:spPr>
          <a:xfrm>
            <a:off x="1665377" y="656537"/>
            <a:ext cx="8866412" cy="388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03083" y="635485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University of Nebraska does not discriminate based upon </a:t>
            </a:r>
          </a:p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lang="en-US" sz="1000" b="0" i="0" u="non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protected status. Please see 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go.unl.edu/nondiscrimination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000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30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124539" y="3151754"/>
            <a:ext cx="474382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farrp.unl.edu</a:t>
            </a:r>
            <a:endParaRPr lang="es-419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003083" y="635485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University of Nebraska does not discriminate based upon </a:t>
            </a:r>
          </a:p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lang="en-US" sz="1000" b="0" i="0" u="non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protected status. Please see 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go.unl.edu/nondiscrimination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000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12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1802" y="1639412"/>
            <a:ext cx="10515889" cy="2852366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1802" y="4491778"/>
            <a:ext cx="10515889" cy="146940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155969" indent="0">
              <a:buNone/>
              <a:defRPr sz="682">
                <a:solidFill>
                  <a:schemeClr val="tx1">
                    <a:tint val="75000"/>
                  </a:schemeClr>
                </a:solidFill>
              </a:defRPr>
            </a:lvl2pPr>
            <a:lvl3pPr marL="311936" indent="0">
              <a:buNone/>
              <a:defRPr sz="614">
                <a:solidFill>
                  <a:schemeClr val="tx1">
                    <a:tint val="75000"/>
                  </a:schemeClr>
                </a:solidFill>
              </a:defRPr>
            </a:lvl3pPr>
            <a:lvl4pPr marL="467903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4pPr>
            <a:lvl5pPr marL="623872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5pPr>
            <a:lvl6pPr marL="779839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6pPr>
            <a:lvl7pPr marL="935807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7pPr>
            <a:lvl8pPr marL="1091775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8pPr>
            <a:lvl9pPr marL="1247743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172200"/>
            <a:ext cx="15710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4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76400" y="3971992"/>
            <a:ext cx="9144000" cy="165577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5969" indent="0" algn="ctr">
              <a:buNone/>
              <a:defRPr sz="682"/>
            </a:lvl2pPr>
            <a:lvl3pPr marL="311936" indent="0" algn="ctr">
              <a:buNone/>
              <a:defRPr sz="614"/>
            </a:lvl3pPr>
            <a:lvl4pPr marL="467903" indent="0" algn="ctr">
              <a:buNone/>
              <a:defRPr sz="546"/>
            </a:lvl4pPr>
            <a:lvl5pPr marL="623872" indent="0" algn="ctr">
              <a:buNone/>
              <a:defRPr sz="546"/>
            </a:lvl5pPr>
            <a:lvl6pPr marL="779839" indent="0" algn="ctr">
              <a:buNone/>
              <a:defRPr sz="546"/>
            </a:lvl6pPr>
            <a:lvl7pPr marL="935807" indent="0" algn="ctr">
              <a:buNone/>
              <a:defRPr sz="546"/>
            </a:lvl7pPr>
            <a:lvl8pPr marL="1091775" indent="0" algn="ctr">
              <a:buNone/>
              <a:defRPr sz="546"/>
            </a:lvl8pPr>
            <a:lvl9pPr marL="1247743" indent="0" algn="ctr">
              <a:buNone/>
              <a:defRPr sz="54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76400" y="762000"/>
            <a:ext cx="9144000" cy="2387400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3255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538" y="1825206"/>
            <a:ext cx="10514927" cy="41452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16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3255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52760" y="6308003"/>
            <a:ext cx="32004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61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3255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538" y="1825206"/>
            <a:ext cx="5211252" cy="41452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42213" y="1825206"/>
            <a:ext cx="5211252" cy="41452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6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97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04" y="364850"/>
            <a:ext cx="10515889" cy="13255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839503" y="2689677"/>
            <a:ext cx="5158303" cy="32715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72056" y="2689677"/>
            <a:ext cx="5183333" cy="32715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9503" y="1773222"/>
            <a:ext cx="5158303" cy="824038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155969" indent="0">
              <a:buNone/>
              <a:defRPr sz="682" b="1"/>
            </a:lvl2pPr>
            <a:lvl3pPr marL="311936" indent="0">
              <a:buNone/>
              <a:defRPr sz="614" b="1"/>
            </a:lvl3pPr>
            <a:lvl4pPr marL="467903" indent="0">
              <a:buNone/>
              <a:defRPr sz="546" b="1"/>
            </a:lvl4pPr>
            <a:lvl5pPr marL="623872" indent="0">
              <a:buNone/>
              <a:defRPr sz="546" b="1"/>
            </a:lvl5pPr>
            <a:lvl6pPr marL="779839" indent="0">
              <a:buNone/>
              <a:defRPr sz="546" b="1"/>
            </a:lvl6pPr>
            <a:lvl7pPr marL="935807" indent="0">
              <a:buNone/>
              <a:defRPr sz="546" b="1"/>
            </a:lvl7pPr>
            <a:lvl8pPr marL="1091775" indent="0">
              <a:buNone/>
              <a:defRPr sz="546" b="1"/>
            </a:lvl8pPr>
            <a:lvl9pPr marL="1247743" indent="0">
              <a:buNone/>
              <a:defRPr sz="5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056" y="1773222"/>
            <a:ext cx="5183333" cy="824038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155969" indent="0">
              <a:buNone/>
              <a:defRPr sz="682" b="1"/>
            </a:lvl2pPr>
            <a:lvl3pPr marL="311936" indent="0">
              <a:buNone/>
              <a:defRPr sz="614" b="1"/>
            </a:lvl3pPr>
            <a:lvl4pPr marL="467903" indent="0">
              <a:buNone/>
              <a:defRPr sz="546" b="1"/>
            </a:lvl4pPr>
            <a:lvl5pPr marL="623872" indent="0">
              <a:buNone/>
              <a:defRPr sz="546" b="1"/>
            </a:lvl5pPr>
            <a:lvl6pPr marL="779839" indent="0">
              <a:buNone/>
              <a:defRPr sz="546" b="1"/>
            </a:lvl6pPr>
            <a:lvl7pPr marL="935807" indent="0">
              <a:buNone/>
              <a:defRPr sz="546" b="1"/>
            </a:lvl7pPr>
            <a:lvl8pPr marL="1091775" indent="0">
              <a:buNone/>
              <a:defRPr sz="546" b="1"/>
            </a:lvl8pPr>
            <a:lvl9pPr marL="1247743" indent="0">
              <a:buNone/>
              <a:defRPr sz="5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6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9305" y="457266"/>
            <a:ext cx="4282592" cy="14930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305" y="2057209"/>
            <a:ext cx="4282592" cy="38121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155969" indent="0">
              <a:buNone/>
              <a:defRPr sz="478"/>
            </a:lvl2pPr>
            <a:lvl3pPr marL="311936" indent="0">
              <a:buNone/>
              <a:defRPr sz="409"/>
            </a:lvl3pPr>
            <a:lvl4pPr marL="467903" indent="0">
              <a:buNone/>
              <a:defRPr sz="341"/>
            </a:lvl4pPr>
            <a:lvl5pPr marL="623872" indent="0">
              <a:buNone/>
              <a:defRPr sz="341"/>
            </a:lvl5pPr>
            <a:lvl6pPr marL="779839" indent="0">
              <a:buNone/>
              <a:defRPr sz="341"/>
            </a:lvl6pPr>
            <a:lvl7pPr marL="935807" indent="0">
              <a:buNone/>
              <a:defRPr sz="341"/>
            </a:lvl7pPr>
            <a:lvl8pPr marL="1091775" indent="0">
              <a:buNone/>
              <a:defRPr sz="341"/>
            </a:lvl8pPr>
            <a:lvl9pPr marL="1247743" indent="0">
              <a:buNone/>
              <a:defRPr sz="34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41527" y="987695"/>
            <a:ext cx="6172056" cy="487299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682"/>
            </a:lvl6pPr>
            <a:lvl7pPr>
              <a:defRPr sz="682"/>
            </a:lvl7pPr>
            <a:lvl8pPr>
              <a:defRPr sz="682"/>
            </a:lvl8pPr>
            <a:lvl9pPr>
              <a:defRPr sz="682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5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9305" y="457266"/>
            <a:ext cx="4282592" cy="14930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305" y="2057209"/>
            <a:ext cx="4282592" cy="38121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155969" indent="0">
              <a:buNone/>
              <a:defRPr sz="478"/>
            </a:lvl2pPr>
            <a:lvl3pPr marL="311936" indent="0">
              <a:buNone/>
              <a:defRPr sz="409"/>
            </a:lvl3pPr>
            <a:lvl4pPr marL="467903" indent="0">
              <a:buNone/>
              <a:defRPr sz="341"/>
            </a:lvl4pPr>
            <a:lvl5pPr marL="623872" indent="0">
              <a:buNone/>
              <a:defRPr sz="341"/>
            </a:lvl5pPr>
            <a:lvl6pPr marL="779839" indent="0">
              <a:buNone/>
              <a:defRPr sz="341"/>
            </a:lvl6pPr>
            <a:lvl7pPr marL="935807" indent="0">
              <a:buNone/>
              <a:defRPr sz="341"/>
            </a:lvl7pPr>
            <a:lvl8pPr marL="1091775" indent="0">
              <a:buNone/>
              <a:defRPr sz="341"/>
            </a:lvl8pPr>
            <a:lvl9pPr marL="1247743" indent="0">
              <a:buNone/>
              <a:defRPr sz="34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541528" y="987695"/>
            <a:ext cx="6222425" cy="488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92"/>
            </a:lvl1pPr>
            <a:lvl2pPr marL="155969" indent="0">
              <a:buNone/>
              <a:defRPr sz="955"/>
            </a:lvl2pPr>
            <a:lvl3pPr marL="311936" indent="0">
              <a:buNone/>
              <a:defRPr sz="819"/>
            </a:lvl3pPr>
            <a:lvl4pPr marL="467903" indent="0">
              <a:buNone/>
              <a:defRPr sz="682"/>
            </a:lvl4pPr>
            <a:lvl5pPr marL="623872" indent="0">
              <a:buNone/>
              <a:defRPr sz="682"/>
            </a:lvl5pPr>
            <a:lvl6pPr marL="779839" indent="0">
              <a:buNone/>
              <a:defRPr sz="682"/>
            </a:lvl6pPr>
            <a:lvl7pPr marL="935807" indent="0">
              <a:buNone/>
              <a:defRPr sz="682"/>
            </a:lvl7pPr>
            <a:lvl8pPr marL="1091775" indent="0">
              <a:buNone/>
              <a:defRPr sz="682"/>
            </a:lvl8pPr>
            <a:lvl9pPr marL="1247743" indent="0">
              <a:buNone/>
              <a:defRPr sz="682"/>
            </a:lvl9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32558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29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816498" y="5092479"/>
            <a:ext cx="474382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farrp.unl.edu</a:t>
            </a:r>
            <a:endParaRPr lang="es-419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1"/>
          </p:nvPr>
        </p:nvSpPr>
        <p:spPr>
          <a:xfrm>
            <a:off x="1665377" y="656537"/>
            <a:ext cx="8866412" cy="388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003083" y="635485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University of Nebraska does not discriminate based upon </a:t>
            </a:r>
          </a:p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lang="en-US" sz="1000" b="0" i="0" u="non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protected status. Please see 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go.unl.edu/nondiscrimination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000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45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124539" y="3151754"/>
            <a:ext cx="474382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farrp.unl.edu</a:t>
            </a:r>
            <a:endParaRPr lang="es-419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003083" y="635485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University of Nebraska does not discriminate based upon </a:t>
            </a:r>
          </a:p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lang="en-US" sz="1000" b="0" i="0" u="non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protected status. Please see 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go.unl.edu/nondiscrimination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000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59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37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02" y="1593205"/>
            <a:ext cx="10515889" cy="2852366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02" y="4445570"/>
            <a:ext cx="10515889" cy="152485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155969" indent="0">
              <a:buNone/>
              <a:defRPr sz="682">
                <a:solidFill>
                  <a:schemeClr val="tx1">
                    <a:tint val="75000"/>
                  </a:schemeClr>
                </a:solidFill>
              </a:defRPr>
            </a:lvl2pPr>
            <a:lvl3pPr marL="311936" indent="0">
              <a:buNone/>
              <a:defRPr sz="614">
                <a:solidFill>
                  <a:schemeClr val="tx1">
                    <a:tint val="75000"/>
                  </a:schemeClr>
                </a:solidFill>
              </a:defRPr>
            </a:lvl3pPr>
            <a:lvl4pPr marL="467903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4pPr>
            <a:lvl5pPr marL="623872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5pPr>
            <a:lvl6pPr marL="779839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6pPr>
            <a:lvl7pPr marL="935807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7pPr>
            <a:lvl8pPr marL="1091775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8pPr>
            <a:lvl9pPr marL="1247743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172200"/>
            <a:ext cx="15710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4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614" y="914400"/>
            <a:ext cx="9144000" cy="2387400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614" y="3990369"/>
            <a:ext cx="9144000" cy="165577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5969" indent="0" algn="ctr">
              <a:buNone/>
              <a:defRPr sz="682"/>
            </a:lvl2pPr>
            <a:lvl3pPr marL="311936" indent="0" algn="ctr">
              <a:buNone/>
              <a:defRPr sz="614"/>
            </a:lvl3pPr>
            <a:lvl4pPr marL="467903" indent="0" algn="ctr">
              <a:buNone/>
              <a:defRPr sz="546"/>
            </a:lvl4pPr>
            <a:lvl5pPr marL="623872" indent="0" algn="ctr">
              <a:buNone/>
              <a:defRPr sz="546"/>
            </a:lvl5pPr>
            <a:lvl6pPr marL="779839" indent="0" algn="ctr">
              <a:buNone/>
              <a:defRPr sz="546"/>
            </a:lvl6pPr>
            <a:lvl7pPr marL="935807" indent="0" algn="ctr">
              <a:buNone/>
              <a:defRPr sz="546"/>
            </a:lvl7pPr>
            <a:lvl8pPr marL="1091775" indent="0" algn="ctr">
              <a:buNone/>
              <a:defRPr sz="546"/>
            </a:lvl8pPr>
            <a:lvl9pPr marL="1247743" indent="0" algn="ctr">
              <a:buNone/>
              <a:defRPr sz="54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0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4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5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77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538" y="1825206"/>
            <a:ext cx="5211252" cy="41452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2213" y="1825206"/>
            <a:ext cx="5211252" cy="4145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4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04" y="364850"/>
            <a:ext cx="10515889" cy="13255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03" y="1773222"/>
            <a:ext cx="5158303" cy="824038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155969" indent="0">
              <a:buNone/>
              <a:defRPr sz="682" b="1"/>
            </a:lvl2pPr>
            <a:lvl3pPr marL="311936" indent="0">
              <a:buNone/>
              <a:defRPr sz="614" b="1"/>
            </a:lvl3pPr>
            <a:lvl4pPr marL="467903" indent="0">
              <a:buNone/>
              <a:defRPr sz="546" b="1"/>
            </a:lvl4pPr>
            <a:lvl5pPr marL="623872" indent="0">
              <a:buNone/>
              <a:defRPr sz="546" b="1"/>
            </a:lvl5pPr>
            <a:lvl6pPr marL="779839" indent="0">
              <a:buNone/>
              <a:defRPr sz="546" b="1"/>
            </a:lvl6pPr>
            <a:lvl7pPr marL="935807" indent="0">
              <a:buNone/>
              <a:defRPr sz="546" b="1"/>
            </a:lvl7pPr>
            <a:lvl8pPr marL="1091775" indent="0">
              <a:buNone/>
              <a:defRPr sz="546" b="1"/>
            </a:lvl8pPr>
            <a:lvl9pPr marL="1247743" indent="0">
              <a:buNone/>
              <a:defRPr sz="5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03" y="2689677"/>
            <a:ext cx="5158303" cy="32715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056" y="1773222"/>
            <a:ext cx="5183333" cy="824038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155969" indent="0">
              <a:buNone/>
              <a:defRPr sz="682" b="1"/>
            </a:lvl2pPr>
            <a:lvl3pPr marL="311936" indent="0">
              <a:buNone/>
              <a:defRPr sz="614" b="1"/>
            </a:lvl3pPr>
            <a:lvl4pPr marL="467903" indent="0">
              <a:buNone/>
              <a:defRPr sz="546" b="1"/>
            </a:lvl4pPr>
            <a:lvl5pPr marL="623872" indent="0">
              <a:buNone/>
              <a:defRPr sz="546" b="1"/>
            </a:lvl5pPr>
            <a:lvl6pPr marL="779839" indent="0">
              <a:buNone/>
              <a:defRPr sz="546" b="1"/>
            </a:lvl6pPr>
            <a:lvl7pPr marL="935807" indent="0">
              <a:buNone/>
              <a:defRPr sz="546" b="1"/>
            </a:lvl7pPr>
            <a:lvl8pPr marL="1091775" indent="0">
              <a:buNone/>
              <a:defRPr sz="546" b="1"/>
            </a:lvl8pPr>
            <a:lvl9pPr marL="1247743" indent="0">
              <a:buNone/>
              <a:defRPr sz="5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056" y="2689677"/>
            <a:ext cx="5183333" cy="32715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91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56" y="457266"/>
            <a:ext cx="4282592" cy="14930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336" y="987695"/>
            <a:ext cx="6172056" cy="487299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682"/>
            </a:lvl6pPr>
            <a:lvl7pPr>
              <a:defRPr sz="682"/>
            </a:lvl7pPr>
            <a:lvl8pPr>
              <a:defRPr sz="682"/>
            </a:lvl8pPr>
            <a:lvl9pPr>
              <a:defRPr sz="682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656" y="2057209"/>
            <a:ext cx="4282592" cy="38121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155969" indent="0">
              <a:buNone/>
              <a:defRPr sz="478"/>
            </a:lvl2pPr>
            <a:lvl3pPr marL="311936" indent="0">
              <a:buNone/>
              <a:defRPr sz="409"/>
            </a:lvl3pPr>
            <a:lvl4pPr marL="467903" indent="0">
              <a:buNone/>
              <a:defRPr sz="341"/>
            </a:lvl4pPr>
            <a:lvl5pPr marL="623872" indent="0">
              <a:buNone/>
              <a:defRPr sz="341"/>
            </a:lvl5pPr>
            <a:lvl6pPr marL="779839" indent="0">
              <a:buNone/>
              <a:defRPr sz="341"/>
            </a:lvl6pPr>
            <a:lvl7pPr marL="935807" indent="0">
              <a:buNone/>
              <a:defRPr sz="341"/>
            </a:lvl7pPr>
            <a:lvl8pPr marL="1091775" indent="0">
              <a:buNone/>
              <a:defRPr sz="341"/>
            </a:lvl8pPr>
            <a:lvl9pPr marL="1247743" indent="0">
              <a:buNone/>
              <a:defRPr sz="34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55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56" y="457266"/>
            <a:ext cx="4282592" cy="14930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656" y="2057209"/>
            <a:ext cx="4282592" cy="38121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155969" indent="0">
              <a:buNone/>
              <a:defRPr sz="478"/>
            </a:lvl2pPr>
            <a:lvl3pPr marL="311936" indent="0">
              <a:buNone/>
              <a:defRPr sz="409"/>
            </a:lvl3pPr>
            <a:lvl4pPr marL="467903" indent="0">
              <a:buNone/>
              <a:defRPr sz="341"/>
            </a:lvl4pPr>
            <a:lvl5pPr marL="623872" indent="0">
              <a:buNone/>
              <a:defRPr sz="341"/>
            </a:lvl5pPr>
            <a:lvl6pPr marL="779839" indent="0">
              <a:buNone/>
              <a:defRPr sz="341"/>
            </a:lvl6pPr>
            <a:lvl7pPr marL="935807" indent="0">
              <a:buNone/>
              <a:defRPr sz="341"/>
            </a:lvl7pPr>
            <a:lvl8pPr marL="1091775" indent="0">
              <a:buNone/>
              <a:defRPr sz="341"/>
            </a:lvl8pPr>
            <a:lvl9pPr marL="1247743" indent="0">
              <a:buNone/>
              <a:defRPr sz="34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5183336" y="987695"/>
            <a:ext cx="6172056" cy="4872992"/>
          </a:xfrm>
        </p:spPr>
        <p:txBody>
          <a:bodyPr/>
          <a:lstStyle>
            <a:lvl1pPr marL="0" indent="0">
              <a:buNone/>
              <a:defRPr sz="1092"/>
            </a:lvl1pPr>
            <a:lvl2pPr marL="155969" indent="0">
              <a:buNone/>
              <a:defRPr sz="955"/>
            </a:lvl2pPr>
            <a:lvl3pPr marL="311936" indent="0">
              <a:buNone/>
              <a:defRPr sz="819"/>
            </a:lvl3pPr>
            <a:lvl4pPr marL="467903" indent="0">
              <a:buNone/>
              <a:defRPr sz="682"/>
            </a:lvl4pPr>
            <a:lvl5pPr marL="623872" indent="0">
              <a:buNone/>
              <a:defRPr sz="682"/>
            </a:lvl5pPr>
            <a:lvl6pPr marL="779839" indent="0">
              <a:buNone/>
              <a:defRPr sz="682"/>
            </a:lvl6pPr>
            <a:lvl7pPr marL="935807" indent="0">
              <a:buNone/>
              <a:defRPr sz="682"/>
            </a:lvl7pPr>
            <a:lvl8pPr marL="1091775" indent="0">
              <a:buNone/>
              <a:defRPr sz="682"/>
            </a:lvl8pPr>
            <a:lvl9pPr marL="1247743" indent="0">
              <a:buNone/>
              <a:defRPr sz="682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61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50542" y="6614246"/>
            <a:ext cx="916807" cy="243756"/>
          </a:xfrm>
        </p:spPr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49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43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816498" y="5092479"/>
            <a:ext cx="474382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farrp.unl.edu</a:t>
            </a:r>
            <a:endParaRPr lang="es-419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1"/>
          </p:nvPr>
        </p:nvSpPr>
        <p:spPr>
          <a:xfrm>
            <a:off x="1665377" y="656537"/>
            <a:ext cx="8866412" cy="388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03083" y="635485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University of Nebraska does not discriminate based upon </a:t>
            </a:r>
          </a:p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lang="en-US" sz="1000" b="0" i="0" u="non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protected status. Please see 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go.unl.edu/nondiscrimination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000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83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70066" y="3151754"/>
            <a:ext cx="511347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0" dirty="0">
                <a:solidFill>
                  <a:schemeClr val="accent1">
                    <a:lumMod val="50000"/>
                  </a:schemeClr>
                </a:solidFill>
              </a:rPr>
              <a:t>farrp.unl.edu</a:t>
            </a:r>
            <a:endParaRPr lang="es-419" sz="4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003083" y="635485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University of Nebraska does not discriminate based upon </a:t>
            </a:r>
          </a:p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lang="en-US" sz="1000" b="0" i="0" u="non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protected status. Please see 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go.unl.edu/nondiscrimination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000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49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538" y="1825206"/>
            <a:ext cx="5211252" cy="41452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2213" y="1825206"/>
            <a:ext cx="5211252" cy="4145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95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02" y="1593205"/>
            <a:ext cx="10515889" cy="2852366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02" y="4445570"/>
            <a:ext cx="10515889" cy="152485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155969" indent="0">
              <a:buNone/>
              <a:defRPr sz="682">
                <a:solidFill>
                  <a:schemeClr val="tx1">
                    <a:tint val="75000"/>
                  </a:schemeClr>
                </a:solidFill>
              </a:defRPr>
            </a:lvl2pPr>
            <a:lvl3pPr marL="311936" indent="0">
              <a:buNone/>
              <a:defRPr sz="614">
                <a:solidFill>
                  <a:schemeClr val="tx1">
                    <a:tint val="75000"/>
                  </a:schemeClr>
                </a:solidFill>
              </a:defRPr>
            </a:lvl3pPr>
            <a:lvl4pPr marL="467903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4pPr>
            <a:lvl5pPr marL="623872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5pPr>
            <a:lvl6pPr marL="779839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6pPr>
            <a:lvl7pPr marL="935807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7pPr>
            <a:lvl8pPr marL="1091775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8pPr>
            <a:lvl9pPr marL="1247743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172200"/>
            <a:ext cx="15710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66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614" y="914400"/>
            <a:ext cx="9144000" cy="2387400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614" y="3990369"/>
            <a:ext cx="9144000" cy="165577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5969" indent="0" algn="ctr">
              <a:buNone/>
              <a:defRPr sz="682"/>
            </a:lvl2pPr>
            <a:lvl3pPr marL="311936" indent="0" algn="ctr">
              <a:buNone/>
              <a:defRPr sz="614"/>
            </a:lvl3pPr>
            <a:lvl4pPr marL="467903" indent="0" algn="ctr">
              <a:buNone/>
              <a:defRPr sz="546"/>
            </a:lvl4pPr>
            <a:lvl5pPr marL="623872" indent="0" algn="ctr">
              <a:buNone/>
              <a:defRPr sz="546"/>
            </a:lvl5pPr>
            <a:lvl6pPr marL="779839" indent="0" algn="ctr">
              <a:buNone/>
              <a:defRPr sz="546"/>
            </a:lvl6pPr>
            <a:lvl7pPr marL="935807" indent="0" algn="ctr">
              <a:buNone/>
              <a:defRPr sz="546"/>
            </a:lvl7pPr>
            <a:lvl8pPr marL="1091775" indent="0" algn="ctr">
              <a:buNone/>
              <a:defRPr sz="546"/>
            </a:lvl8pPr>
            <a:lvl9pPr marL="1247743" indent="0" algn="ctr">
              <a:buNone/>
              <a:defRPr sz="54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37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41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77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538" y="1825206"/>
            <a:ext cx="5211252" cy="41452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2213" y="1825206"/>
            <a:ext cx="5211252" cy="4145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84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04" y="364850"/>
            <a:ext cx="10515889" cy="13255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03" y="1773222"/>
            <a:ext cx="5158303" cy="824038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155969" indent="0">
              <a:buNone/>
              <a:defRPr sz="682" b="1"/>
            </a:lvl2pPr>
            <a:lvl3pPr marL="311936" indent="0">
              <a:buNone/>
              <a:defRPr sz="614" b="1"/>
            </a:lvl3pPr>
            <a:lvl4pPr marL="467903" indent="0">
              <a:buNone/>
              <a:defRPr sz="546" b="1"/>
            </a:lvl4pPr>
            <a:lvl5pPr marL="623872" indent="0">
              <a:buNone/>
              <a:defRPr sz="546" b="1"/>
            </a:lvl5pPr>
            <a:lvl6pPr marL="779839" indent="0">
              <a:buNone/>
              <a:defRPr sz="546" b="1"/>
            </a:lvl6pPr>
            <a:lvl7pPr marL="935807" indent="0">
              <a:buNone/>
              <a:defRPr sz="546" b="1"/>
            </a:lvl7pPr>
            <a:lvl8pPr marL="1091775" indent="0">
              <a:buNone/>
              <a:defRPr sz="546" b="1"/>
            </a:lvl8pPr>
            <a:lvl9pPr marL="1247743" indent="0">
              <a:buNone/>
              <a:defRPr sz="5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03" y="2689677"/>
            <a:ext cx="5158303" cy="32715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056" y="1773222"/>
            <a:ext cx="5183333" cy="824038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155969" indent="0">
              <a:buNone/>
              <a:defRPr sz="682" b="1"/>
            </a:lvl2pPr>
            <a:lvl3pPr marL="311936" indent="0">
              <a:buNone/>
              <a:defRPr sz="614" b="1"/>
            </a:lvl3pPr>
            <a:lvl4pPr marL="467903" indent="0">
              <a:buNone/>
              <a:defRPr sz="546" b="1"/>
            </a:lvl4pPr>
            <a:lvl5pPr marL="623872" indent="0">
              <a:buNone/>
              <a:defRPr sz="546" b="1"/>
            </a:lvl5pPr>
            <a:lvl6pPr marL="779839" indent="0">
              <a:buNone/>
              <a:defRPr sz="546" b="1"/>
            </a:lvl6pPr>
            <a:lvl7pPr marL="935807" indent="0">
              <a:buNone/>
              <a:defRPr sz="546" b="1"/>
            </a:lvl7pPr>
            <a:lvl8pPr marL="1091775" indent="0">
              <a:buNone/>
              <a:defRPr sz="546" b="1"/>
            </a:lvl8pPr>
            <a:lvl9pPr marL="1247743" indent="0">
              <a:buNone/>
              <a:defRPr sz="5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056" y="2689677"/>
            <a:ext cx="5183333" cy="32715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93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56" y="457266"/>
            <a:ext cx="4282592" cy="14930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336" y="987695"/>
            <a:ext cx="6172056" cy="487299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682"/>
            </a:lvl6pPr>
            <a:lvl7pPr>
              <a:defRPr sz="682"/>
            </a:lvl7pPr>
            <a:lvl8pPr>
              <a:defRPr sz="682"/>
            </a:lvl8pPr>
            <a:lvl9pPr>
              <a:defRPr sz="682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656" y="2057209"/>
            <a:ext cx="4282592" cy="38121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155969" indent="0">
              <a:buNone/>
              <a:defRPr sz="478"/>
            </a:lvl2pPr>
            <a:lvl3pPr marL="311936" indent="0">
              <a:buNone/>
              <a:defRPr sz="409"/>
            </a:lvl3pPr>
            <a:lvl4pPr marL="467903" indent="0">
              <a:buNone/>
              <a:defRPr sz="341"/>
            </a:lvl4pPr>
            <a:lvl5pPr marL="623872" indent="0">
              <a:buNone/>
              <a:defRPr sz="341"/>
            </a:lvl5pPr>
            <a:lvl6pPr marL="779839" indent="0">
              <a:buNone/>
              <a:defRPr sz="341"/>
            </a:lvl6pPr>
            <a:lvl7pPr marL="935807" indent="0">
              <a:buNone/>
              <a:defRPr sz="341"/>
            </a:lvl7pPr>
            <a:lvl8pPr marL="1091775" indent="0">
              <a:buNone/>
              <a:defRPr sz="341"/>
            </a:lvl8pPr>
            <a:lvl9pPr marL="1247743" indent="0">
              <a:buNone/>
              <a:defRPr sz="34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5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56" y="457266"/>
            <a:ext cx="4282592" cy="14930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656" y="2057209"/>
            <a:ext cx="4282592" cy="38121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155969" indent="0">
              <a:buNone/>
              <a:defRPr sz="478"/>
            </a:lvl2pPr>
            <a:lvl3pPr marL="311936" indent="0">
              <a:buNone/>
              <a:defRPr sz="409"/>
            </a:lvl3pPr>
            <a:lvl4pPr marL="467903" indent="0">
              <a:buNone/>
              <a:defRPr sz="341"/>
            </a:lvl4pPr>
            <a:lvl5pPr marL="623872" indent="0">
              <a:buNone/>
              <a:defRPr sz="341"/>
            </a:lvl5pPr>
            <a:lvl6pPr marL="779839" indent="0">
              <a:buNone/>
              <a:defRPr sz="341"/>
            </a:lvl6pPr>
            <a:lvl7pPr marL="935807" indent="0">
              <a:buNone/>
              <a:defRPr sz="341"/>
            </a:lvl7pPr>
            <a:lvl8pPr marL="1091775" indent="0">
              <a:buNone/>
              <a:defRPr sz="341"/>
            </a:lvl8pPr>
            <a:lvl9pPr marL="1247743" indent="0">
              <a:buNone/>
              <a:defRPr sz="34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5183336" y="987695"/>
            <a:ext cx="6172056" cy="4872992"/>
          </a:xfrm>
        </p:spPr>
        <p:txBody>
          <a:bodyPr/>
          <a:lstStyle>
            <a:lvl1pPr marL="0" indent="0">
              <a:buNone/>
              <a:defRPr sz="1092"/>
            </a:lvl1pPr>
            <a:lvl2pPr marL="155969" indent="0">
              <a:buNone/>
              <a:defRPr sz="955"/>
            </a:lvl2pPr>
            <a:lvl3pPr marL="311936" indent="0">
              <a:buNone/>
              <a:defRPr sz="819"/>
            </a:lvl3pPr>
            <a:lvl4pPr marL="467903" indent="0">
              <a:buNone/>
              <a:defRPr sz="682"/>
            </a:lvl4pPr>
            <a:lvl5pPr marL="623872" indent="0">
              <a:buNone/>
              <a:defRPr sz="682"/>
            </a:lvl5pPr>
            <a:lvl6pPr marL="779839" indent="0">
              <a:buNone/>
              <a:defRPr sz="682"/>
            </a:lvl6pPr>
            <a:lvl7pPr marL="935807" indent="0">
              <a:buNone/>
              <a:defRPr sz="682"/>
            </a:lvl7pPr>
            <a:lvl8pPr marL="1091775" indent="0">
              <a:buNone/>
              <a:defRPr sz="682"/>
            </a:lvl8pPr>
            <a:lvl9pPr marL="1247743" indent="0">
              <a:buNone/>
              <a:defRPr sz="682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13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50542" y="6614246"/>
            <a:ext cx="916807" cy="243756"/>
          </a:xfrm>
        </p:spPr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03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7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04" y="364850"/>
            <a:ext cx="10515889" cy="13255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03" y="1773222"/>
            <a:ext cx="5158303" cy="824038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155969" indent="0">
              <a:buNone/>
              <a:defRPr sz="682" b="1"/>
            </a:lvl2pPr>
            <a:lvl3pPr marL="311936" indent="0">
              <a:buNone/>
              <a:defRPr sz="614" b="1"/>
            </a:lvl3pPr>
            <a:lvl4pPr marL="467903" indent="0">
              <a:buNone/>
              <a:defRPr sz="546" b="1"/>
            </a:lvl4pPr>
            <a:lvl5pPr marL="623872" indent="0">
              <a:buNone/>
              <a:defRPr sz="546" b="1"/>
            </a:lvl5pPr>
            <a:lvl6pPr marL="779839" indent="0">
              <a:buNone/>
              <a:defRPr sz="546" b="1"/>
            </a:lvl6pPr>
            <a:lvl7pPr marL="935807" indent="0">
              <a:buNone/>
              <a:defRPr sz="546" b="1"/>
            </a:lvl7pPr>
            <a:lvl8pPr marL="1091775" indent="0">
              <a:buNone/>
              <a:defRPr sz="546" b="1"/>
            </a:lvl8pPr>
            <a:lvl9pPr marL="1247743" indent="0">
              <a:buNone/>
              <a:defRPr sz="5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03" y="2689677"/>
            <a:ext cx="5158303" cy="32715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056" y="1773222"/>
            <a:ext cx="5183333" cy="824038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155969" indent="0">
              <a:buNone/>
              <a:defRPr sz="682" b="1"/>
            </a:lvl2pPr>
            <a:lvl3pPr marL="311936" indent="0">
              <a:buNone/>
              <a:defRPr sz="614" b="1"/>
            </a:lvl3pPr>
            <a:lvl4pPr marL="467903" indent="0">
              <a:buNone/>
              <a:defRPr sz="546" b="1"/>
            </a:lvl4pPr>
            <a:lvl5pPr marL="623872" indent="0">
              <a:buNone/>
              <a:defRPr sz="546" b="1"/>
            </a:lvl5pPr>
            <a:lvl6pPr marL="779839" indent="0">
              <a:buNone/>
              <a:defRPr sz="546" b="1"/>
            </a:lvl6pPr>
            <a:lvl7pPr marL="935807" indent="0">
              <a:buNone/>
              <a:defRPr sz="546" b="1"/>
            </a:lvl7pPr>
            <a:lvl8pPr marL="1091775" indent="0">
              <a:buNone/>
              <a:defRPr sz="546" b="1"/>
            </a:lvl8pPr>
            <a:lvl9pPr marL="1247743" indent="0">
              <a:buNone/>
              <a:defRPr sz="5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056" y="2689677"/>
            <a:ext cx="5183333" cy="32715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638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816498" y="5092479"/>
            <a:ext cx="474382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farrp.unl.edu</a:t>
            </a:r>
            <a:endParaRPr lang="es-419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1"/>
          </p:nvPr>
        </p:nvSpPr>
        <p:spPr>
          <a:xfrm>
            <a:off x="1665377" y="656537"/>
            <a:ext cx="8866412" cy="388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03083" y="635485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University of Nebraska does not discriminate based upon </a:t>
            </a:r>
          </a:p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lang="en-US" sz="1000" b="0" i="0" u="non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protected status. Please see 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go.unl.edu/nondiscrimination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000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25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70066" y="3151754"/>
            <a:ext cx="511347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0" dirty="0">
                <a:solidFill>
                  <a:schemeClr val="accent1">
                    <a:lumMod val="50000"/>
                  </a:schemeClr>
                </a:solidFill>
              </a:rPr>
              <a:t>farrp.unl.edu</a:t>
            </a:r>
            <a:endParaRPr lang="es-419" sz="4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003083" y="635485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University of Nebraska does not discriminate based upon </a:t>
            </a:r>
          </a:p>
          <a:p>
            <a:pPr algn="ctr"/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lang="en-US" sz="1000" b="0" i="0" u="non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protected status. Please see 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go.unl.edu/nondiscrimination</a:t>
            </a:r>
            <a:r>
              <a:rPr lang="en-US" sz="1000" b="0" i="0" u="non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000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12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56" y="457266"/>
            <a:ext cx="4282592" cy="14930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336" y="987695"/>
            <a:ext cx="6172056" cy="487299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682"/>
            </a:lvl6pPr>
            <a:lvl7pPr>
              <a:defRPr sz="682"/>
            </a:lvl7pPr>
            <a:lvl8pPr>
              <a:defRPr sz="682"/>
            </a:lvl8pPr>
            <a:lvl9pPr>
              <a:defRPr sz="682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656" y="2057209"/>
            <a:ext cx="4282592" cy="38121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155969" indent="0">
              <a:buNone/>
              <a:defRPr sz="478"/>
            </a:lvl2pPr>
            <a:lvl3pPr marL="311936" indent="0">
              <a:buNone/>
              <a:defRPr sz="409"/>
            </a:lvl3pPr>
            <a:lvl4pPr marL="467903" indent="0">
              <a:buNone/>
              <a:defRPr sz="341"/>
            </a:lvl4pPr>
            <a:lvl5pPr marL="623872" indent="0">
              <a:buNone/>
              <a:defRPr sz="341"/>
            </a:lvl5pPr>
            <a:lvl6pPr marL="779839" indent="0">
              <a:buNone/>
              <a:defRPr sz="341"/>
            </a:lvl6pPr>
            <a:lvl7pPr marL="935807" indent="0">
              <a:buNone/>
              <a:defRPr sz="341"/>
            </a:lvl7pPr>
            <a:lvl8pPr marL="1091775" indent="0">
              <a:buNone/>
              <a:defRPr sz="341"/>
            </a:lvl8pPr>
            <a:lvl9pPr marL="1247743" indent="0">
              <a:buNone/>
              <a:defRPr sz="34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9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56" y="457266"/>
            <a:ext cx="4282592" cy="14930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656" y="2057209"/>
            <a:ext cx="4282592" cy="38121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155969" indent="0">
              <a:buNone/>
              <a:defRPr sz="478"/>
            </a:lvl2pPr>
            <a:lvl3pPr marL="311936" indent="0">
              <a:buNone/>
              <a:defRPr sz="409"/>
            </a:lvl3pPr>
            <a:lvl4pPr marL="467903" indent="0">
              <a:buNone/>
              <a:defRPr sz="341"/>
            </a:lvl4pPr>
            <a:lvl5pPr marL="623872" indent="0">
              <a:buNone/>
              <a:defRPr sz="341"/>
            </a:lvl5pPr>
            <a:lvl6pPr marL="779839" indent="0">
              <a:buNone/>
              <a:defRPr sz="341"/>
            </a:lvl6pPr>
            <a:lvl7pPr marL="935807" indent="0">
              <a:buNone/>
              <a:defRPr sz="341"/>
            </a:lvl7pPr>
            <a:lvl8pPr marL="1091775" indent="0">
              <a:buNone/>
              <a:defRPr sz="341"/>
            </a:lvl8pPr>
            <a:lvl9pPr marL="1247743" indent="0">
              <a:buNone/>
              <a:defRPr sz="34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5183336" y="987695"/>
            <a:ext cx="6172056" cy="4872992"/>
          </a:xfrm>
        </p:spPr>
        <p:txBody>
          <a:bodyPr/>
          <a:lstStyle>
            <a:lvl1pPr marL="0" indent="0">
              <a:buNone/>
              <a:defRPr sz="1092"/>
            </a:lvl1pPr>
            <a:lvl2pPr marL="155969" indent="0">
              <a:buNone/>
              <a:defRPr sz="955"/>
            </a:lvl2pPr>
            <a:lvl3pPr marL="311936" indent="0">
              <a:buNone/>
              <a:defRPr sz="819"/>
            </a:lvl3pPr>
            <a:lvl4pPr marL="467903" indent="0">
              <a:buNone/>
              <a:defRPr sz="682"/>
            </a:lvl4pPr>
            <a:lvl5pPr marL="623872" indent="0">
              <a:buNone/>
              <a:defRPr sz="682"/>
            </a:lvl5pPr>
            <a:lvl6pPr marL="779839" indent="0">
              <a:buNone/>
              <a:defRPr sz="682"/>
            </a:lvl6pPr>
            <a:lvl7pPr marL="935807" indent="0">
              <a:buNone/>
              <a:defRPr sz="682"/>
            </a:lvl7pPr>
            <a:lvl8pPr marL="1091775" indent="0">
              <a:buNone/>
              <a:defRPr sz="682"/>
            </a:lvl8pPr>
            <a:lvl9pPr marL="1247743" indent="0">
              <a:buNone/>
              <a:defRPr sz="682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6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50542" y="6614246"/>
            <a:ext cx="916807" cy="243756"/>
          </a:xfrm>
        </p:spPr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0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537" y="1825207"/>
            <a:ext cx="10524667" cy="414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-3851" y="69632"/>
            <a:ext cx="12192000" cy="6569"/>
          </a:xfrm>
          <a:prstGeom prst="line">
            <a:avLst/>
          </a:prstGeom>
          <a:ln w="182880">
            <a:solidFill>
              <a:srgbClr val="E72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7702" y="281428"/>
            <a:ext cx="12195851" cy="3964"/>
          </a:xfrm>
          <a:prstGeom prst="line">
            <a:avLst/>
          </a:prstGeom>
          <a:ln w="53340">
            <a:solidFill>
              <a:srgbClr val="AFABB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42" y="6614246"/>
            <a:ext cx="916807" cy="243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1800" y="6308003"/>
            <a:ext cx="3810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585" y="6197950"/>
            <a:ext cx="1016615" cy="510661"/>
          </a:xfrm>
          <a:prstGeom prst="rect">
            <a:avLst/>
          </a:prstGeom>
        </p:spPr>
      </p:pic>
      <p:pic>
        <p:nvPicPr>
          <p:cNvPr id="10" name="Picture 2" descr="Nebraska N campus icon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76" y="6078668"/>
            <a:ext cx="749224" cy="7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3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2" r:id="rId2"/>
    <p:sldLayoutId id="2147483737" r:id="rId3"/>
    <p:sldLayoutId id="2147483733" r:id="rId4"/>
    <p:sldLayoutId id="2147483735" r:id="rId5"/>
    <p:sldLayoutId id="2147483736" r:id="rId6"/>
    <p:sldLayoutId id="2147483739" r:id="rId7"/>
    <p:sldLayoutId id="2147483788" r:id="rId8"/>
    <p:sldLayoutId id="2147483783" r:id="rId9"/>
    <p:sldLayoutId id="2147483738" r:id="rId10"/>
    <p:sldLayoutId id="2147483787" r:id="rId11"/>
    <p:sldLayoutId id="2147483767" r:id="rId12"/>
  </p:sldLayoutIdLst>
  <p:hf hdr="0" dt="0"/>
  <p:txStyles>
    <p:titleStyle>
      <a:lvl1pPr algn="ctr" defTabSz="311936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311936" rtl="0" eaLnBrk="1" latinLnBrk="0" hangingPunct="1">
        <a:lnSpc>
          <a:spcPct val="100000"/>
        </a:lnSpc>
        <a:spcBef>
          <a:spcPts val="3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30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57823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791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7pPr>
      <a:lvl8pPr marL="1169759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8pPr>
      <a:lvl9pPr marL="1325727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1pPr>
      <a:lvl2pPr marL="155969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2pPr>
      <a:lvl3pPr marL="311936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3pPr>
      <a:lvl4pPr marL="467903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4pPr>
      <a:lvl5pPr marL="623872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5pPr>
      <a:lvl6pPr marL="779839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6pPr>
      <a:lvl7pPr marL="935807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7pPr>
      <a:lvl8pPr marL="1091775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8pPr>
      <a:lvl9pPr marL="1247743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227204" y="0"/>
            <a:ext cx="46211" cy="6858000"/>
          </a:xfrm>
          <a:prstGeom prst="line">
            <a:avLst/>
          </a:prstGeom>
          <a:ln w="182880">
            <a:solidFill>
              <a:srgbClr val="E72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3851" y="152400"/>
            <a:ext cx="12195851" cy="3964"/>
          </a:xfrm>
          <a:prstGeom prst="line">
            <a:avLst/>
          </a:prstGeom>
          <a:ln w="99060">
            <a:solidFill>
              <a:srgbClr val="AFABB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38537" y="1825207"/>
            <a:ext cx="10524667" cy="414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7336"/>
            <a:ext cx="924840" cy="198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6197950"/>
            <a:ext cx="1016615" cy="5106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Nebraska N campus icon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76" y="6078668"/>
            <a:ext cx="749224" cy="7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1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6" r:id="rId2"/>
    <p:sldLayoutId id="2147483757" r:id="rId3"/>
    <p:sldLayoutId id="2147483761" r:id="rId4"/>
    <p:sldLayoutId id="2147483759" r:id="rId5"/>
    <p:sldLayoutId id="2147483760" r:id="rId6"/>
    <p:sldLayoutId id="2147483763" r:id="rId7"/>
    <p:sldLayoutId id="2147483764" r:id="rId8"/>
    <p:sldLayoutId id="2147483785" r:id="rId9"/>
    <p:sldLayoutId id="2147483762" r:id="rId10"/>
    <p:sldLayoutId id="2147483789" r:id="rId11"/>
    <p:sldLayoutId id="2147483769" r:id="rId12"/>
  </p:sldLayoutIdLst>
  <p:hf hdr="0" dt="0"/>
  <p:txStyles>
    <p:titleStyle>
      <a:lvl1pPr algn="ctr" defTabSz="311936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311936" rtl="0" eaLnBrk="1" latinLnBrk="0" hangingPunct="1">
        <a:lnSpc>
          <a:spcPct val="100000"/>
        </a:lnSpc>
        <a:spcBef>
          <a:spcPts val="3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30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57823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791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7pPr>
      <a:lvl8pPr marL="1169759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8pPr>
      <a:lvl9pPr marL="1325727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1pPr>
      <a:lvl2pPr marL="155969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2pPr>
      <a:lvl3pPr marL="311936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3pPr>
      <a:lvl4pPr marL="467903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4pPr>
      <a:lvl5pPr marL="623872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5pPr>
      <a:lvl6pPr marL="779839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6pPr>
      <a:lvl7pPr marL="935807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7pPr>
      <a:lvl8pPr marL="1091775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8pPr>
      <a:lvl9pPr marL="1247743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538" y="1825206"/>
            <a:ext cx="10514927" cy="414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227204" y="0"/>
            <a:ext cx="46211" cy="6858000"/>
          </a:xfrm>
          <a:prstGeom prst="line">
            <a:avLst/>
          </a:prstGeom>
          <a:ln w="182880">
            <a:solidFill>
              <a:srgbClr val="E72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781" y="6612662"/>
            <a:ext cx="924840" cy="20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6197950"/>
            <a:ext cx="1016615" cy="510661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15600" y="6308003"/>
            <a:ext cx="4572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Nebraska N campus icon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76" y="6078668"/>
            <a:ext cx="749224" cy="7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6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1" r:id="rId2"/>
    <p:sldLayoutId id="2147483772" r:id="rId3"/>
    <p:sldLayoutId id="2147483776" r:id="rId4"/>
    <p:sldLayoutId id="2147483774" r:id="rId5"/>
    <p:sldLayoutId id="2147483775" r:id="rId6"/>
    <p:sldLayoutId id="2147483778" r:id="rId7"/>
    <p:sldLayoutId id="2147483779" r:id="rId8"/>
    <p:sldLayoutId id="2147483786" r:id="rId9"/>
    <p:sldLayoutId id="2147483777" r:id="rId10"/>
    <p:sldLayoutId id="2147483782" r:id="rId11"/>
    <p:sldLayoutId id="2147483790" r:id="rId12"/>
  </p:sldLayoutIdLst>
  <p:hf hdr="0" dt="0"/>
  <p:txStyles>
    <p:titleStyle>
      <a:lvl1pPr algn="ctr" defTabSz="311936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311936" rtl="0" eaLnBrk="1" latinLnBrk="0" hangingPunct="1">
        <a:lnSpc>
          <a:spcPct val="100000"/>
        </a:lnSpc>
        <a:spcBef>
          <a:spcPts val="3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30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57823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791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7pPr>
      <a:lvl8pPr marL="1169759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8pPr>
      <a:lvl9pPr marL="1325727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1pPr>
      <a:lvl2pPr marL="155969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2pPr>
      <a:lvl3pPr marL="311936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3pPr>
      <a:lvl4pPr marL="467903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4pPr>
      <a:lvl5pPr marL="623872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5pPr>
      <a:lvl6pPr marL="779839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6pPr>
      <a:lvl7pPr marL="935807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7pPr>
      <a:lvl8pPr marL="1091775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8pPr>
      <a:lvl9pPr marL="1247743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3807-F170-4D06-B794-48851322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2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537" y="1825207"/>
            <a:ext cx="10524667" cy="414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-3851" y="69632"/>
            <a:ext cx="12192000" cy="6569"/>
          </a:xfrm>
          <a:prstGeom prst="line">
            <a:avLst/>
          </a:prstGeom>
          <a:ln w="182880">
            <a:solidFill>
              <a:srgbClr val="E72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7702" y="281428"/>
            <a:ext cx="12195851" cy="3964"/>
          </a:xfrm>
          <a:prstGeom prst="line">
            <a:avLst/>
          </a:prstGeom>
          <a:ln w="53340">
            <a:solidFill>
              <a:srgbClr val="AFABB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42" y="6614246"/>
            <a:ext cx="916807" cy="243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1800" y="6308003"/>
            <a:ext cx="3810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585" y="6197950"/>
            <a:ext cx="1016615" cy="510661"/>
          </a:xfrm>
          <a:prstGeom prst="rect">
            <a:avLst/>
          </a:prstGeom>
        </p:spPr>
      </p:pic>
      <p:pic>
        <p:nvPicPr>
          <p:cNvPr id="10" name="Picture 2" descr="Nebraska N campus icon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76" y="6078668"/>
            <a:ext cx="749224" cy="7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dt="0"/>
  <p:txStyles>
    <p:titleStyle>
      <a:lvl1pPr algn="ctr" defTabSz="311936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311936" rtl="0" eaLnBrk="1" latinLnBrk="0" hangingPunct="1">
        <a:lnSpc>
          <a:spcPct val="100000"/>
        </a:lnSpc>
        <a:spcBef>
          <a:spcPts val="3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30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57823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791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7pPr>
      <a:lvl8pPr marL="1169759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8pPr>
      <a:lvl9pPr marL="1325727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1pPr>
      <a:lvl2pPr marL="155969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2pPr>
      <a:lvl3pPr marL="311936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3pPr>
      <a:lvl4pPr marL="467903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4pPr>
      <a:lvl5pPr marL="623872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5pPr>
      <a:lvl6pPr marL="779839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6pPr>
      <a:lvl7pPr marL="935807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7pPr>
      <a:lvl8pPr marL="1091775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8pPr>
      <a:lvl9pPr marL="1247743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537" y="1825207"/>
            <a:ext cx="10524667" cy="414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-3851" y="69632"/>
            <a:ext cx="12192000" cy="6569"/>
          </a:xfrm>
          <a:prstGeom prst="line">
            <a:avLst/>
          </a:prstGeom>
          <a:ln w="182880">
            <a:solidFill>
              <a:srgbClr val="E72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7702" y="281428"/>
            <a:ext cx="12195851" cy="3964"/>
          </a:xfrm>
          <a:prstGeom prst="line">
            <a:avLst/>
          </a:prstGeom>
          <a:ln w="53340">
            <a:solidFill>
              <a:srgbClr val="AFABB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42" y="6614246"/>
            <a:ext cx="916807" cy="243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1800" y="6308003"/>
            <a:ext cx="381000" cy="373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BD1004-4387-4508-89F3-F0E66101F1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585" y="6197950"/>
            <a:ext cx="1016615" cy="510661"/>
          </a:xfrm>
          <a:prstGeom prst="rect">
            <a:avLst/>
          </a:prstGeom>
        </p:spPr>
      </p:pic>
      <p:pic>
        <p:nvPicPr>
          <p:cNvPr id="10" name="Picture 2" descr="Nebraska N campus icon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76" y="6078668"/>
            <a:ext cx="749224" cy="7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dt="0"/>
  <p:txStyles>
    <p:titleStyle>
      <a:lvl1pPr algn="ctr" defTabSz="311936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311936" rtl="0" eaLnBrk="1" latinLnBrk="0" hangingPunct="1">
        <a:lnSpc>
          <a:spcPct val="100000"/>
        </a:lnSpc>
        <a:spcBef>
          <a:spcPts val="3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3000" indent="-228600" algn="l" defTabSz="311936" rtl="0" eaLnBrk="1" latinLnBrk="0" hangingPunct="1">
        <a:lnSpc>
          <a:spcPct val="100000"/>
        </a:lnSpc>
        <a:spcBef>
          <a:spcPts val="17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57823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791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7pPr>
      <a:lvl8pPr marL="1169759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8pPr>
      <a:lvl9pPr marL="1325727" indent="-77984" algn="l" defTabSz="311936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1pPr>
      <a:lvl2pPr marL="155969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2pPr>
      <a:lvl3pPr marL="311936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3pPr>
      <a:lvl4pPr marL="467903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4pPr>
      <a:lvl5pPr marL="623872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5pPr>
      <a:lvl6pPr marL="779839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6pPr>
      <a:lvl7pPr marL="935807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7pPr>
      <a:lvl8pPr marL="1091775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8pPr>
      <a:lvl9pPr marL="1247743" algn="l" defTabSz="311936" rtl="0" eaLnBrk="1" latinLnBrk="0" hangingPunct="1">
        <a:defRPr sz="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farrp.unl.edu/effective-food-allergen-management" TargetMode="Externa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fda.gov/food/sampling-protect-food-supply/fy1819-sample-collection-and-analysis-domestically-manufactured-dairy-free-dark-chocolate-products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54.xml"/><Relationship Id="rId7" Type="http://schemas.openxmlformats.org/officeDocument/2006/relationships/diagramColors" Target="../diagrams/colors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8ED3-EB3E-2465-F666-B7465C86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Allergen Claims, Controls, and Considerations for Plant-Based and Dairy Milk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58999-00A3-11A3-0B84-922F0921F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4893" y="4445570"/>
            <a:ext cx="8089708" cy="18028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Melanie Downs, Ph.D.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September 22, 2022</a:t>
            </a:r>
          </a:p>
          <a:p>
            <a:endParaRPr lang="en-US" sz="2600" dirty="0"/>
          </a:p>
          <a:p>
            <a:r>
              <a:rPr lang="en-US" sz="2600" dirty="0"/>
              <a:t>JIFSAN-CFS3 Advisory Council Webinar: Milk – A Discussion on the Nutritional, Food Safety and Consumer Preferences of Plant Based and Dairy Milk</a:t>
            </a:r>
          </a:p>
        </p:txBody>
      </p:sp>
    </p:spTree>
    <p:extLst>
      <p:ext uri="{BB962C8B-B14F-4D97-AF65-F5344CB8AC3E}">
        <p14:creationId xmlns:p14="http://schemas.microsoft.com/office/powerpoint/2010/main" val="362294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D93F-DAA0-53D0-C2B3-4A2B9F68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Plant-Based Beverages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98DE6-D7D0-BEAF-943E-23A629997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without a label claim, the product category alone should be expected to attract milk-allergic consumers</a:t>
            </a:r>
          </a:p>
          <a:p>
            <a:r>
              <a:rPr lang="en-US" dirty="0"/>
              <a:t>Many milk-allergic individuals are children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01B19-49C2-C619-6C5D-11C6FF1C1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28FB1-3665-90D9-E88C-93F46CDFB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A875C0-1809-D2DA-949B-492AC570B3C3}"/>
              </a:ext>
            </a:extLst>
          </p:cNvPr>
          <p:cNvSpPr/>
          <p:nvPr/>
        </p:nvSpPr>
        <p:spPr>
          <a:xfrm>
            <a:off x="1828800" y="4883988"/>
            <a:ext cx="85344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Good Allergen Control is Critical</a:t>
            </a:r>
          </a:p>
        </p:txBody>
      </p:sp>
    </p:spTree>
    <p:extLst>
      <p:ext uri="{BB962C8B-B14F-4D97-AF65-F5344CB8AC3E}">
        <p14:creationId xmlns:p14="http://schemas.microsoft.com/office/powerpoint/2010/main" val="30016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©2022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1828800" y="529774"/>
          <a:ext cx="8512822" cy="605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1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BE62-4EB6-0972-7CE9-1F188066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3" y="364850"/>
            <a:ext cx="11887198" cy="1325584"/>
          </a:xfrm>
        </p:spPr>
        <p:txBody>
          <a:bodyPr/>
          <a:lstStyle/>
          <a:p>
            <a:r>
              <a:rPr lang="en-US" dirty="0"/>
              <a:t>Allergen Hazard Analysis in Milk and Plant Beverages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CA130-E1FC-040E-B658-03168B0DF6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0B7C4-0C10-9522-BA42-34A05EB8F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FB0311-246A-C5BF-A312-F54DCE61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825207"/>
            <a:ext cx="4419600" cy="41452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Almost all combinations have cross-contact issues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Flavor ingredients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Commingling in raw materials</a:t>
            </a:r>
            <a:r>
              <a:rPr lang="en-US" dirty="0">
                <a:sym typeface="Wingdings" panose="05000000000000000000" pitchFamily="2" charset="2"/>
              </a:rPr>
              <a:t> (particularly for free-from claims)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Soy is challenging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Wheat/gluten in oats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DBD4943-74D1-9190-BD73-B4F9E7C7E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9310" r="534" b="24024"/>
          <a:stretch/>
        </p:blipFill>
        <p:spPr>
          <a:xfrm>
            <a:off x="5075016" y="1721462"/>
            <a:ext cx="1842124" cy="1842124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ile of peanuts&#10;&#10;Description automatically generated with medium confidence">
            <a:extLst>
              <a:ext uri="{FF2B5EF4-FFF2-40B4-BE49-F238E27FC236}">
                <a16:creationId xmlns:a16="http://schemas.microsoft.com/office/drawing/2014/main" id="{CD7D3BDA-BB74-9FCC-128C-AC2307C916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r="16583"/>
          <a:stretch/>
        </p:blipFill>
        <p:spPr>
          <a:xfrm>
            <a:off x="7258965" y="1721462"/>
            <a:ext cx="1842124" cy="1842124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large pile of coffee beans&#10;&#10;Description automatically generated with medium confidence">
            <a:extLst>
              <a:ext uri="{FF2B5EF4-FFF2-40B4-BE49-F238E27FC236}">
                <a16:creationId xmlns:a16="http://schemas.microsoft.com/office/drawing/2014/main" id="{C1DFB807-4502-D828-0DF0-24651F76AA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 t="29136" b="14263"/>
          <a:stretch/>
        </p:blipFill>
        <p:spPr>
          <a:xfrm>
            <a:off x="9501814" y="4038600"/>
            <a:ext cx="1842124" cy="1842124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icture containing fruit&#10;&#10;Description automatically generated">
            <a:extLst>
              <a:ext uri="{FF2B5EF4-FFF2-40B4-BE49-F238E27FC236}">
                <a16:creationId xmlns:a16="http://schemas.microsoft.com/office/drawing/2014/main" id="{5B81355F-D446-4315-93C8-9E0051F77E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r="21852"/>
          <a:stretch/>
        </p:blipFill>
        <p:spPr>
          <a:xfrm>
            <a:off x="9501814" y="1722348"/>
            <a:ext cx="1841348" cy="1841348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picture containing rice&#10;&#10;Description automatically generated">
            <a:extLst>
              <a:ext uri="{FF2B5EF4-FFF2-40B4-BE49-F238E27FC236}">
                <a16:creationId xmlns:a16="http://schemas.microsoft.com/office/drawing/2014/main" id="{96BE9141-A4F3-FB5B-2CFF-FAE5C8B319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r="21852"/>
          <a:stretch/>
        </p:blipFill>
        <p:spPr>
          <a:xfrm>
            <a:off x="5075902" y="4039486"/>
            <a:ext cx="1841348" cy="1841348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picture containing group, vegetable, bunch, pea&#10;&#10;Description automatically generated">
            <a:extLst>
              <a:ext uri="{FF2B5EF4-FFF2-40B4-BE49-F238E27FC236}">
                <a16:creationId xmlns:a16="http://schemas.microsoft.com/office/drawing/2014/main" id="{E1ED9161-CDBD-20D3-0E76-2524AEF8C7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r="21852"/>
          <a:stretch/>
        </p:blipFill>
        <p:spPr>
          <a:xfrm>
            <a:off x="7258965" y="4039486"/>
            <a:ext cx="1841348" cy="1841348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9B493F2-5EA3-5A34-7129-8735747E0A0E}"/>
              </a:ext>
            </a:extLst>
          </p:cNvPr>
          <p:cNvSpPr txBox="1"/>
          <p:nvPr/>
        </p:nvSpPr>
        <p:spPr>
          <a:xfrm>
            <a:off x="5486400" y="361687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Milk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4A8551-8E25-AFB0-62B1-F891A4D1763A}"/>
              </a:ext>
            </a:extLst>
          </p:cNvPr>
          <p:cNvSpPr txBox="1"/>
          <p:nvPr/>
        </p:nvSpPr>
        <p:spPr>
          <a:xfrm>
            <a:off x="9889088" y="361687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Oat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C5F315-3209-C7CA-81F0-A94F17D38F94}"/>
              </a:ext>
            </a:extLst>
          </p:cNvPr>
          <p:cNvSpPr txBox="1"/>
          <p:nvPr/>
        </p:nvSpPr>
        <p:spPr>
          <a:xfrm>
            <a:off x="7646627" y="36113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Almond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3566A1-DAEC-3D54-29FF-4004CC3689C6}"/>
              </a:ext>
            </a:extLst>
          </p:cNvPr>
          <p:cNvSpPr txBox="1"/>
          <p:nvPr/>
        </p:nvSpPr>
        <p:spPr>
          <a:xfrm>
            <a:off x="5462678" y="59659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826FF1-2991-2E23-67C0-33592EB6B8EB}"/>
              </a:ext>
            </a:extLst>
          </p:cNvPr>
          <p:cNvSpPr txBox="1"/>
          <p:nvPr/>
        </p:nvSpPr>
        <p:spPr>
          <a:xfrm>
            <a:off x="7676336" y="59659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Soy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618594-FDD1-90E1-7232-3672F53FF2BD}"/>
              </a:ext>
            </a:extLst>
          </p:cNvPr>
          <p:cNvSpPr txBox="1"/>
          <p:nvPr/>
        </p:nvSpPr>
        <p:spPr>
          <a:xfrm>
            <a:off x="9873289" y="593867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Cashew</a:t>
            </a:r>
          </a:p>
        </p:txBody>
      </p:sp>
    </p:spTree>
    <p:extLst>
      <p:ext uri="{BB962C8B-B14F-4D97-AF65-F5344CB8AC3E}">
        <p14:creationId xmlns:p14="http://schemas.microsoft.com/office/powerpoint/2010/main" val="34817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6005-3454-2771-4FF0-54A1EFD6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65" y="364850"/>
            <a:ext cx="7543800" cy="1325584"/>
          </a:xfrm>
        </p:spPr>
        <p:txBody>
          <a:bodyPr>
            <a:normAutofit/>
          </a:bodyPr>
          <a:lstStyle/>
          <a:p>
            <a:r>
              <a:rPr lang="en-US" dirty="0"/>
              <a:t>Beverages: Allergen Cross-Contact Management Considerations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7C75D-3D65-A647-BC03-4CF92E674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C5B05-F214-4772-D7A3-201599C57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4" name="Content Placeholder 16">
            <a:extLst>
              <a:ext uri="{FF2B5EF4-FFF2-40B4-BE49-F238E27FC236}">
                <a16:creationId xmlns:a16="http://schemas.microsoft.com/office/drawing/2014/main" id="{4D971C10-916E-4493-C144-81BA0D2414C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7835569"/>
              </p:ext>
            </p:extLst>
          </p:nvPr>
        </p:nvGraphicFramePr>
        <p:xfrm>
          <a:off x="4343400" y="1825625"/>
          <a:ext cx="6781800" cy="410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Content Placeholder 7" descr="A picture containing indoor, metal, steel, cooking&#10;&#10;Description automatically generated">
            <a:extLst>
              <a:ext uri="{FF2B5EF4-FFF2-40B4-BE49-F238E27FC236}">
                <a16:creationId xmlns:a16="http://schemas.microsoft.com/office/drawing/2014/main" id="{8881E4A6-7E11-903C-9BEE-22CD163463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808"/>
            <a:ext cx="3276600" cy="50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DC0EA5E-8D06-4CCD-9820-8DD1CD943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dgm id="{1DC0EA5E-8D06-4CCD-9820-8DD1CD943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56BF5813-488C-49EF-BBCB-3503F5061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graphicEl>
                                              <a:dgm id="{56BF5813-488C-49EF-BBCB-3503F5061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930BE770-DBAD-43A1-9A5E-DCE2FBC77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graphicEl>
                                              <a:dgm id="{930BE770-DBAD-43A1-9A5E-DCE2FBC77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4555360-B85F-4968-87D6-35BF761E7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graphicEl>
                                              <a:dgm id="{D4555360-B85F-4968-87D6-35BF761E7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DD62D2-454E-AD9E-3511-2E168BB9E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278727-5517-0CD4-B112-F33373B4AAA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65377" y="656537"/>
            <a:ext cx="4811623" cy="3881451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4000" dirty="0"/>
              <a:t>Thank you!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Questions?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mdowns2@unl.edu</a:t>
            </a:r>
          </a:p>
        </p:txBody>
      </p:sp>
      <p:pic>
        <p:nvPicPr>
          <p:cNvPr id="8" name="Content Placeholder 4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2D722FF-39A6-D080-C587-20F931C05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57225"/>
            <a:ext cx="4630141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5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900651"/>
          </a:xfrm>
        </p:spPr>
        <p:txBody>
          <a:bodyPr>
            <a:normAutofit/>
          </a:bodyPr>
          <a:lstStyle/>
          <a:p>
            <a:r>
              <a:rPr lang="en-US" sz="4400" dirty="0"/>
              <a:t>Food Allergies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D1004-4387-4508-89F3-F0E66101F1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5544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695700" y="1489579"/>
            <a:ext cx="4800600" cy="4800600"/>
            <a:chOff x="3690938" y="1489579"/>
            <a:chExt cx="4800600" cy="4800600"/>
          </a:xfrm>
        </p:grpSpPr>
        <p:sp>
          <p:nvSpPr>
            <p:cNvPr id="19" name="Oval 18"/>
            <p:cNvSpPr/>
            <p:nvPr/>
          </p:nvSpPr>
          <p:spPr>
            <a:xfrm>
              <a:off x="3690938" y="1489579"/>
              <a:ext cx="4800600" cy="4800600"/>
            </a:xfrm>
            <a:prstGeom prst="ellipse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3690938" y="1489579"/>
              <a:ext cx="4800600" cy="4800600"/>
            </a:xfrm>
            <a:prstGeom prst="blockArc">
              <a:avLst>
                <a:gd name="adj1" fmla="val 10398188"/>
                <a:gd name="adj2" fmla="val 14695224"/>
                <a:gd name="adj3" fmla="val 25905"/>
              </a:avLst>
            </a:prstGeom>
            <a:solidFill>
              <a:srgbClr val="435D9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3690938" y="1489579"/>
              <a:ext cx="4800600" cy="4800600"/>
            </a:xfrm>
            <a:prstGeom prst="blockArc">
              <a:avLst>
                <a:gd name="adj1" fmla="val 6233002"/>
                <a:gd name="adj2" fmla="val 10329539"/>
                <a:gd name="adj3" fmla="val 25888"/>
              </a:avLst>
            </a:prstGeom>
            <a:solidFill>
              <a:srgbClr val="4C6AB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>
              <a:off x="3690938" y="1489579"/>
              <a:ext cx="4800600" cy="4800600"/>
            </a:xfrm>
            <a:prstGeom prst="blockArc">
              <a:avLst>
                <a:gd name="adj1" fmla="val 2078291"/>
                <a:gd name="adj2" fmla="val 6136798"/>
                <a:gd name="adj3" fmla="val 25881"/>
              </a:avLst>
            </a:prstGeom>
            <a:solidFill>
              <a:srgbClr val="607AB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3690938" y="1489579"/>
              <a:ext cx="4800600" cy="4800600"/>
            </a:xfrm>
            <a:prstGeom prst="blockArc">
              <a:avLst>
                <a:gd name="adj1" fmla="val 19311619"/>
                <a:gd name="adj2" fmla="val 1988306"/>
                <a:gd name="adj3" fmla="val 25951"/>
              </a:avLst>
            </a:prstGeom>
            <a:solidFill>
              <a:srgbClr val="758CC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>
              <a:off x="3690938" y="1489579"/>
              <a:ext cx="4800600" cy="4800600"/>
            </a:xfrm>
            <a:prstGeom prst="blockArc">
              <a:avLst>
                <a:gd name="adj1" fmla="val 14772944"/>
                <a:gd name="adj2" fmla="val 19234949"/>
                <a:gd name="adj3" fmla="val 2592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988" y="2668298"/>
              <a:ext cx="762000" cy="762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731" y="4564639"/>
              <a:ext cx="919162" cy="91916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3669" y="5024220"/>
              <a:ext cx="986055" cy="9860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670" y="3331140"/>
              <a:ext cx="1045673" cy="10456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594" y="1591431"/>
              <a:ext cx="1155448" cy="115544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565839" y="1821912"/>
            <a:ext cx="333110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35D9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Prevalence</a:t>
            </a:r>
          </a:p>
          <a:p>
            <a:pPr marL="171450" marR="0" lvl="0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Affects at least 3-4% of the U.S. population</a:t>
            </a:r>
          </a:p>
          <a:p>
            <a:pPr marL="448650" marR="0" lvl="1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4-8% of children</a:t>
            </a:r>
          </a:p>
          <a:p>
            <a:pPr marL="448650" marR="0" lvl="1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1-2% of adults</a:t>
            </a:r>
          </a:p>
          <a:p>
            <a:pPr marL="171450" marR="0" lvl="0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Possibly up to 10%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96350" y="3093488"/>
            <a:ext cx="29352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58CC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Sensitivity</a:t>
            </a:r>
          </a:p>
          <a:p>
            <a:pPr marL="171450" marR="0" lvl="0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amounts can cause reactions</a:t>
            </a:r>
          </a:p>
          <a:p>
            <a:pPr marL="171450" marR="0" lvl="0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mg or ppm total food protein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23996" y="5440888"/>
            <a:ext cx="31908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07AB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Avoidance Diets</a:t>
            </a:r>
          </a:p>
          <a:p>
            <a:pPr marL="171450" marR="0" lvl="0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Treatments are scarce</a:t>
            </a:r>
          </a:p>
          <a:p>
            <a:pPr marL="171450" marR="0" lvl="0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Strict avoidance diets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7146" y="4406619"/>
            <a:ext cx="30525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C6AB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Severity</a:t>
            </a:r>
          </a:p>
          <a:p>
            <a:pPr marL="171450" marR="0" lvl="0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Reactions potentially life-threatening</a:t>
            </a:r>
          </a:p>
          <a:p>
            <a:pPr marL="171450" marR="0" lvl="0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Reactions are preventable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00857" y="1180122"/>
            <a:ext cx="34337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Quality of Life and Financial Burdens</a:t>
            </a:r>
          </a:p>
          <a:p>
            <a:pPr marL="171450" marR="0" lvl="0" indent="-17145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$24.8 billion annual impact of childhood food allergy in the U.S.</a:t>
            </a:r>
          </a:p>
        </p:txBody>
      </p:sp>
    </p:spTree>
    <p:extLst>
      <p:ext uri="{BB962C8B-B14F-4D97-AF65-F5344CB8AC3E}">
        <p14:creationId xmlns:p14="http://schemas.microsoft.com/office/powerpoint/2010/main" val="36971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for True Food Allergies: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Specific Avoidance Diets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37" y="2094308"/>
            <a:ext cx="7914166" cy="4088014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19835" y="2514600"/>
            <a:ext cx="7914167" cy="3247430"/>
          </a:xfrm>
          <a:solidFill>
            <a:srgbClr val="FFFFFF">
              <a:alpha val="80000"/>
            </a:srgbClr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en-US" dirty="0"/>
              <a:t>Allergic consumers rely on labeling to avoid allergens in packaged foods</a:t>
            </a:r>
          </a:p>
          <a:p>
            <a:pPr>
              <a:spcBef>
                <a:spcPts val="1200"/>
              </a:spcBef>
            </a:pPr>
            <a:r>
              <a:rPr lang="en-US" dirty="0"/>
              <a:t>Labeling regulations intended to provide allergic consumers with </a:t>
            </a:r>
            <a:r>
              <a:rPr lang="en-US" b="1" dirty="0">
                <a:solidFill>
                  <a:schemeClr val="accent3"/>
                </a:solidFill>
              </a:rPr>
              <a:t>clear, accurate, and complete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D1004-4387-4508-89F3-F0E66101F1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1066219"/>
          </a:xfrm>
        </p:spPr>
        <p:txBody>
          <a:bodyPr/>
          <a:lstStyle/>
          <a:p>
            <a:r>
              <a:rPr lang="en-US" dirty="0"/>
              <a:t>Food Allergen Regulations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D1004-4387-4508-89F3-F0E66101F1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5544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1" y="3802207"/>
            <a:ext cx="5669618" cy="2286000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60320" rtlCol="0" anchor="t"/>
          <a:lstStyle/>
          <a:p>
            <a:pPr marL="0" marR="0" lvl="0" indent="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Recalls</a:t>
            </a:r>
          </a:p>
          <a:p>
            <a:pPr marL="228600" marR="0" lvl="0" indent="-22860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cause of food recalls</a:t>
            </a:r>
          </a:p>
          <a:p>
            <a:pPr marL="228600" marR="0" lvl="0" indent="-22860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allergen recalls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1384" y="1431204"/>
            <a:ext cx="5669616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Regulatory Thresholds</a:t>
            </a:r>
          </a:p>
          <a:p>
            <a:pPr marL="2171700" marR="0" lvl="0" indent="-34290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71700" marR="0" lvl="0" indent="-34290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established action levels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1384" y="3802207"/>
            <a:ext cx="5669616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Allergen Management</a:t>
            </a:r>
          </a:p>
          <a:p>
            <a:pPr marL="0" marR="0" lvl="0" indent="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1" y="1431204"/>
            <a:ext cx="566961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Ingredient Labeling</a:t>
            </a: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291794"/>
              </p:ext>
            </p:extLst>
          </p:nvPr>
        </p:nvGraphicFramePr>
        <p:xfrm>
          <a:off x="658515" y="1957109"/>
          <a:ext cx="5143161" cy="176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547204"/>
              </p:ext>
            </p:extLst>
          </p:nvPr>
        </p:nvGraphicFramePr>
        <p:xfrm>
          <a:off x="3543300" y="3907770"/>
          <a:ext cx="2438400" cy="196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1999529"/>
            <a:ext cx="1333500" cy="1333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19" y="4407126"/>
            <a:ext cx="1333686" cy="13336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41385" y="4285529"/>
            <a:ext cx="4131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85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FDA: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Safety Modernization Act</a:t>
            </a:r>
            <a:endParaRPr kumimoji="0" lang="en-US" sz="1091" b="1" i="1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85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CODEX: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 of Practice on Food Allergen Management</a:t>
            </a:r>
          </a:p>
        </p:txBody>
      </p:sp>
    </p:spTree>
    <p:extLst>
      <p:ext uri="{BB962C8B-B14F-4D97-AF65-F5344CB8AC3E}">
        <p14:creationId xmlns:p14="http://schemas.microsoft.com/office/powerpoint/2010/main" val="35081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3E7933-D502-08B4-79A6-A10AC4A5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Allergen Considerations for Milk- and Plant-Based Beverages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08AAFAA-9685-771D-D1EA-9BB3EA379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107373"/>
              </p:ext>
            </p:extLst>
          </p:nvPr>
        </p:nvGraphicFramePr>
        <p:xfrm>
          <a:off x="838200" y="1825625"/>
          <a:ext cx="105251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C3382-DAD9-F79F-C975-C8CD5874B1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B18CE-8A12-9371-FD71-E06399ACD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9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09E9-C0BF-F0CC-F79E-88B5907D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Beverages and Allergen Labeling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D18210-D026-00DF-0EEA-01B9820AF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 Allergens and </a:t>
            </a:r>
            <a:r>
              <a:rPr lang="en-US" dirty="0">
                <a:solidFill>
                  <a:schemeClr val="accent3"/>
                </a:solidFill>
              </a:rPr>
              <a:t>Beverages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9ADB-338F-F976-22F9-8FA2C06531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3"/>
                </a:solidFill>
              </a:rPr>
              <a:t>Milk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Eggs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Fish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Crustacean shellfish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3"/>
                </a:solidFill>
              </a:rPr>
              <a:t>Peanuts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3"/>
                </a:solidFill>
              </a:rPr>
              <a:t>Tree nuts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3"/>
                </a:solidFill>
              </a:rPr>
              <a:t>Soybeans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Wheat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Sesame (2023)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0E0212-1C28-36E0-05DF-2D4CF03FA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056" y="1773222"/>
            <a:ext cx="5791344" cy="82403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FALCPA Labeling Terminology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8905EA4-0FA8-E01C-D075-9F969C9F66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Must use the common name of the major food allergen for allergen declaration</a:t>
            </a:r>
          </a:p>
          <a:p>
            <a:r>
              <a:rPr lang="en-US" dirty="0"/>
              <a:t>“Milk” = cow’s milk</a:t>
            </a:r>
          </a:p>
          <a:p>
            <a:endParaRPr lang="en-US" dirty="0"/>
          </a:p>
          <a:p>
            <a:r>
              <a:rPr lang="en-US" dirty="0"/>
              <a:t>“Dairy” confusion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10A6F-7315-FFE9-0D1C-DF196C4C3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4A05-3E90-2243-732A-DF01BB7C3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7" cy="854350"/>
          </a:xfrm>
        </p:spPr>
        <p:txBody>
          <a:bodyPr/>
          <a:lstStyle/>
          <a:p>
            <a:r>
              <a:rPr lang="en-US" dirty="0"/>
              <a:t>Free-From Labeling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81000" y="1447800"/>
          <a:ext cx="2285999" cy="441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29491" y="1227396"/>
            <a:ext cx="3589816" cy="517340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4600" b="1" dirty="0"/>
              <a:t>Basics</a:t>
            </a:r>
            <a:endParaRPr lang="en-US" sz="41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Not specifically regulated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No standard definition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No standardization on allowable target levels so default is probably “not detected by the most sensitive analytical method in existence”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Must be truthful and not misleading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©2022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576C74E-D0B9-4542-AAD9-D5A1E2E78FD6}"/>
              </a:ext>
            </a:extLst>
          </p:cNvPr>
          <p:cNvSpPr txBox="1">
            <a:spLocks/>
          </p:cNvSpPr>
          <p:nvPr/>
        </p:nvSpPr>
        <p:spPr>
          <a:xfrm>
            <a:off x="6781800" y="1227397"/>
            <a:ext cx="5257800" cy="5080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311936" rtl="0" eaLnBrk="1" latinLnBrk="0" hangingPunct="1">
              <a:lnSpc>
                <a:spcPct val="100000"/>
              </a:lnSpc>
              <a:spcBef>
                <a:spcPts val="3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228600" algn="l" defTabSz="311936" rtl="0" eaLnBrk="1" latinLnBrk="0" hangingPunct="1">
              <a:lnSpc>
                <a:spcPct val="100000"/>
              </a:lnSpc>
              <a:spcBef>
                <a:spcPts val="170"/>
              </a:spcBef>
              <a:buFont typeface="Calibri" panose="020F0502020204030204" pitchFamily="34" charset="0"/>
              <a:buChar char="-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defTabSz="311936" rtl="0" eaLnBrk="1" latinLnBrk="0" hangingPunct="1">
              <a:lnSpc>
                <a:spcPct val="100000"/>
              </a:lnSpc>
              <a:spcBef>
                <a:spcPts val="170"/>
              </a:spcBef>
              <a:buFont typeface="Calibri" panose="020F0502020204030204" pitchFamily="34" charset="0"/>
              <a:buChar char="-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228600" algn="l" defTabSz="311936" rtl="0" eaLnBrk="1" latinLnBrk="0" hangingPunct="1">
              <a:lnSpc>
                <a:spcPct val="100000"/>
              </a:lnSpc>
              <a:spcBef>
                <a:spcPts val="170"/>
              </a:spcBef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43000" indent="-228600" algn="l" defTabSz="311936" rtl="0" eaLnBrk="1" latinLnBrk="0" hangingPunct="1">
              <a:lnSpc>
                <a:spcPct val="100000"/>
              </a:lnSpc>
              <a:spcBef>
                <a:spcPts val="170"/>
              </a:spcBef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57823" indent="-77984" algn="l" defTabSz="311936" rtl="0" eaLnBrk="1" latinLnBrk="0" hangingPunct="1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  <a:defRPr sz="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3791" indent="-77984" algn="l" defTabSz="311936" rtl="0" eaLnBrk="1" latinLnBrk="0" hangingPunct="1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  <a:defRPr sz="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9759" indent="-77984" algn="l" defTabSz="311936" rtl="0" eaLnBrk="1" latinLnBrk="0" hangingPunct="1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  <a:defRPr sz="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727" indent="-77984" algn="l" defTabSz="311936" rtl="0" eaLnBrk="1" latinLnBrk="0" hangingPunct="1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  <a:defRPr sz="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4100" b="1" dirty="0"/>
              <a:t>FDA Expectations?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dirty="0"/>
              <a:t>Sampling assignment for milk in “milk-free” dark chocolate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dirty="0"/>
              <a:t>“If a product or references to a product on a company website were to bear a dairy-free or similar claim, the FDA would expect there to be no milk allergen in the product given that consumers with milk allergy depend on the accuracy of dairy-free claims for their health.”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dirty="0"/>
              <a:t>Similar claims: dairy-free, milk free, 100% milk free, and contains no milk</a:t>
            </a:r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900A2-5FED-4C4D-BE8A-0F97644B7F2B}"/>
              </a:ext>
            </a:extLst>
          </p:cNvPr>
          <p:cNvSpPr txBox="1"/>
          <p:nvPr/>
        </p:nvSpPr>
        <p:spPr>
          <a:xfrm>
            <a:off x="6281825" y="6323004"/>
            <a:ext cx="4471958" cy="4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FY18/19 Sample Collection and Analysis of Domestically Manufactured, Dairy-Free Dark Chocolate Products for Milk Allergen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614DA-C9AA-46E7-8A8A-D3BCDD3FC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5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uiExpand="1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E368-F626-4FB4-96CD-762B1505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Free-From Claims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B2BC2AB-D611-4EE4-8133-FBD3BD29FB6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8565582"/>
              </p:ext>
            </p:extLst>
          </p:nvPr>
        </p:nvGraphicFramePr>
        <p:xfrm>
          <a:off x="838201" y="1825625"/>
          <a:ext cx="42672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98486-58AD-47BE-99A2-5CE629EA4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825206"/>
            <a:ext cx="5867399" cy="23657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Variable interpretations of pseudo free-from claims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Scarcity of validated analytical method to support some claims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What is meant by “allergen-free” or “nut-free”?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D953-24CE-47F6-951B-FAA235F2D3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4DAC9-6FA4-413D-9EFD-EF6289119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9C442A-7154-21A1-04F0-330FD84BA58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847845" y="4486373"/>
            <a:ext cx="4648199" cy="18216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311936" rtl="0" eaLnBrk="1" latinLnBrk="0" hangingPunct="1">
              <a:lnSpc>
                <a:spcPct val="100000"/>
              </a:lnSpc>
              <a:spcBef>
                <a:spcPts val="3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311936" rtl="0" eaLnBrk="1" latinLnBrk="0" hangingPunct="1">
              <a:lnSpc>
                <a:spcPct val="100000"/>
              </a:lnSpc>
              <a:spcBef>
                <a:spcPts val="170"/>
              </a:spcBef>
              <a:buFont typeface="Calibri" panose="020F0502020204030204" pitchFamily="34" charset="0"/>
              <a:buChar char="-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311936" rtl="0" eaLnBrk="1" latinLnBrk="0" hangingPunct="1">
              <a:lnSpc>
                <a:spcPct val="100000"/>
              </a:lnSpc>
              <a:spcBef>
                <a:spcPts val="170"/>
              </a:spcBef>
              <a:buFont typeface="Calibri" panose="020F0502020204030204" pitchFamily="34" charset="0"/>
              <a:buChar char="-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311936" rtl="0" eaLnBrk="1" latinLnBrk="0" hangingPunct="1">
              <a:lnSpc>
                <a:spcPct val="100000"/>
              </a:lnSpc>
              <a:spcBef>
                <a:spcPts val="170"/>
              </a:spcBef>
              <a:buFont typeface="Calibri" panose="020F0502020204030204" pitchFamily="34" charset="0"/>
              <a:buChar char="-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311936" rtl="0" eaLnBrk="1" latinLnBrk="0" hangingPunct="1">
              <a:lnSpc>
                <a:spcPct val="100000"/>
              </a:lnSpc>
              <a:spcBef>
                <a:spcPts val="170"/>
              </a:spcBef>
              <a:buFont typeface="Calibri" panose="020F0502020204030204" pitchFamily="34" charset="0"/>
              <a:buChar char="-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57823" indent="-77984" algn="l" defTabSz="311936" rtl="0" eaLnBrk="1" latinLnBrk="0" hangingPunct="1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  <a:defRPr sz="61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13791" indent="-77984" algn="l" defTabSz="311936" rtl="0" eaLnBrk="1" latinLnBrk="0" hangingPunct="1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  <a:defRPr sz="61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169759" indent="-77984" algn="l" defTabSz="311936" rtl="0" eaLnBrk="1" latinLnBrk="0" hangingPunct="1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  <a:defRPr sz="61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25727" indent="-77984" algn="l" defTabSz="311936" rtl="0" eaLnBrk="1" latinLnBrk="0" hangingPunct="1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  <a:defRPr sz="61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There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are 160+ other foods </a:t>
            </a:r>
            <a:r>
              <a:rPr lang="en-US" sz="4000" dirty="0"/>
              <a:t>that can cause allergic reactions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C62BC9-C9F6-4077-F455-2492A6096BF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38600" y="6475746"/>
            <a:ext cx="6457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4" marR="0" lvl="0" indent="-304804" algn="r" defTabSz="554401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itchFamily="34" charset="0"/>
              </a:rPr>
              <a:t>Hefle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itchFamily="34" charset="0"/>
              </a:rPr>
              <a:t> et al. 1996. Critical Reviews in Food Science and Nutrition 36:S69-S89</a:t>
            </a:r>
          </a:p>
        </p:txBody>
      </p:sp>
    </p:spTree>
    <p:extLst>
      <p:ext uri="{BB962C8B-B14F-4D97-AF65-F5344CB8AC3E}">
        <p14:creationId xmlns:p14="http://schemas.microsoft.com/office/powerpoint/2010/main" val="40344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B4E9A0-1974-48FE-B31F-0050431EE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0B4E9A0-1974-48FE-B31F-0050431EE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0C0A3E-98B9-4FB2-AC30-4DC7F9D03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D0C0A3E-98B9-4FB2-AC30-4DC7F9D03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A6001F-5274-493C-BA9F-F6355BAD7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DA6001F-5274-493C-BA9F-F6355BAD7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85B828-907D-40B0-8B75-239CAC8D9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585B828-907D-40B0-8B75-239CAC8D9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p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3F2986-463A-C21A-A433-1F0D7685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Emerging Food Allergens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D01788-63D0-B406-E890-A46A7B689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 Protein Sources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C7FD2E5-C17A-E3A8-4171-94FB82F9FB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Food allergens = proteins</a:t>
            </a:r>
          </a:p>
          <a:p>
            <a:r>
              <a:rPr lang="en-US" dirty="0"/>
              <a:t>Introducing a new protein source may result in some number of reactions or sensitizations</a:t>
            </a:r>
          </a:p>
          <a:p>
            <a:r>
              <a:rPr lang="en-US" dirty="0"/>
              <a:t>High-protein products with protein concentrations/ isolates may substantially increase protein dose 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1D9E21-E154-DA3E-9389-E90AED295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056" y="1773222"/>
            <a:ext cx="5562744" cy="824038"/>
          </a:xfrm>
        </p:spPr>
        <p:txBody>
          <a:bodyPr/>
          <a:lstStyle/>
          <a:p>
            <a:r>
              <a:rPr lang="en-US" dirty="0"/>
              <a:t>Canadian Case Series: Pea Protein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8A138C3-0835-8108-A7AC-72D9516A8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056" y="2689677"/>
            <a:ext cx="5410344" cy="32715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6 pediatric cases</a:t>
            </a:r>
          </a:p>
          <a:p>
            <a:pPr>
              <a:lnSpc>
                <a:spcPct val="120000"/>
              </a:lnSpc>
            </a:pPr>
            <a:r>
              <a:rPr lang="en-US" dirty="0"/>
              <a:t>Some: no previously known pea allergy</a:t>
            </a:r>
          </a:p>
          <a:p>
            <a:pPr>
              <a:lnSpc>
                <a:spcPct val="120000"/>
              </a:lnSpc>
            </a:pPr>
            <a:r>
              <a:rPr lang="en-US" dirty="0"/>
              <a:t>Other allergies to tree nuts or legumes</a:t>
            </a:r>
          </a:p>
          <a:p>
            <a:pPr>
              <a:lnSpc>
                <a:spcPct val="120000"/>
              </a:lnSpc>
            </a:pPr>
            <a:r>
              <a:rPr lang="en-US" dirty="0"/>
              <a:t>Unexpected, systemic reactions after consuming products containing pea protein </a:t>
            </a:r>
          </a:p>
          <a:p>
            <a:pPr>
              <a:lnSpc>
                <a:spcPct val="120000"/>
              </a:lnSpc>
            </a:pPr>
            <a:r>
              <a:rPr lang="en-US" dirty="0"/>
              <a:t>50% of cases related to pea milk, beverages, or yogurt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33F9-4C9E-B750-872B-D80EF4E6D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8FFD6-1E60-6194-1E09-96E538F54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D1004-4387-4508-89F3-F0E66101F16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199C3-B69C-DB3A-5291-48FF93463A4C}"/>
              </a:ext>
            </a:extLst>
          </p:cNvPr>
          <p:cNvSpPr txBox="1"/>
          <p:nvPr/>
        </p:nvSpPr>
        <p:spPr>
          <a:xfrm>
            <a:off x="4343400" y="6308003"/>
            <a:ext cx="6019800" cy="26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/>
              <a:t>Levine and Ben-</a:t>
            </a:r>
            <a:r>
              <a:rPr lang="en-US" sz="1050" i="1" dirty="0" err="1"/>
              <a:t>Shoshan</a:t>
            </a:r>
            <a:r>
              <a:rPr lang="en-US" sz="1050" i="1" dirty="0"/>
              <a:t>. 2019. JACI In Practice https://doi.org/10.1016/j.jaip.2019.02.010.</a:t>
            </a:r>
          </a:p>
        </p:txBody>
      </p:sp>
    </p:spTree>
    <p:extLst>
      <p:ext uri="{BB962C8B-B14F-4D97-AF65-F5344CB8AC3E}">
        <p14:creationId xmlns:p14="http://schemas.microsoft.com/office/powerpoint/2010/main" val="7956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7&quot;/&gt;&lt;lineCharCount val=&quot;19&quot;/&gt;&lt;lineCharCount val=&quot;9&quot;/&gt;&lt;/TableIndex&gt;&lt;/ShapeTextInfo&gt;"/>
  <p:tag name="HTML_SHAPEINFO" val="&lt;ThreeDShapeInfo&gt;&lt;uuid val=&quot;{E6594115-10BC-4098-9449-64E897B5638E}&quot;/&gt;&lt;isInvalidForFieldText val=&quot;0&quot;/&gt;&lt;Image&gt;&lt;filename val=&quot;C:\Users\mdowns2\AppData\Local\Temp\CP8424357921502Session\CPTrustFolder8424357921517\PPTImport8424358546738\data\asimages\{E6594115-10BC-4098-9449-64E897B5638E}_12.png&quot;/&gt;&lt;left val=&quot;767&quot;/&gt;&lt;top val=&quot;235&quot;/&gt;&lt;width val=&quot;453&quot;/&gt;&lt;height val=&quot;34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6&quot;/&gt;&lt;/TableIndex&gt;&lt;/ShapeTextInfo&gt;"/>
  <p:tag name="HTML_SHAPEINFO" val="&lt;ThreeDShapeInfo&gt;&lt;uuid val=&quot;{918A36CD-42B0-476D-B50A-CC3AA7FC7437}&quot;/&gt;&lt;isInvalidForFieldText val=&quot;0&quot;/&gt;&lt;Image&gt;&lt;filename val=&quot;C:\Users\mdowns2\AppData\Local\Temp\CP8424357921502Session\CPTrustFolder8424357921517\PPTImport8424358546738\data\asimages\{918A36CD-42B0-476D-B50A-CC3AA7FC7437}_12.png&quot;/&gt;&lt;left val=&quot;132&quot;/&gt;&lt;top val=&quot;674&quot;/&gt;&lt;width val=&quot;682&quot;/&gt;&lt;height val=&quot;46&quot;/&gt;&lt;hasText val=&quot;1&quot;/&gt;&lt;/Image&gt;&lt;/ThreeDShapeInfo&gt;"/>
</p:tagLst>
</file>

<file path=ppt/theme/theme1.xml><?xml version="1.0" encoding="utf-8"?>
<a:theme xmlns:a="http://schemas.openxmlformats.org/drawingml/2006/main" name="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774</Words>
  <Application>Microsoft Office PowerPoint</Application>
  <PresentationFormat>Widescreen</PresentationFormat>
  <Paragraphs>174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Custom Design</vt:lpstr>
      <vt:lpstr>2_Custom Design</vt:lpstr>
      <vt:lpstr>3_Custom Design</vt:lpstr>
      <vt:lpstr>1_Custom Design</vt:lpstr>
      <vt:lpstr>6_Custom Design</vt:lpstr>
      <vt:lpstr>4_Custom Design</vt:lpstr>
      <vt:lpstr>Food Allergen Claims, Controls, and Considerations for Plant-Based and Dairy Milk Products</vt:lpstr>
      <vt:lpstr>Food Allergies</vt:lpstr>
      <vt:lpstr>Treatment for True Food Allergies: Specific Avoidance Diets</vt:lpstr>
      <vt:lpstr>Food Allergen Regulations</vt:lpstr>
      <vt:lpstr>Allergen Considerations for Milk- and Plant-Based Beverages</vt:lpstr>
      <vt:lpstr>Beverages and Allergen Labeling</vt:lpstr>
      <vt:lpstr>Free-From Labeling</vt:lpstr>
      <vt:lpstr>Growing Free-From Claims</vt:lpstr>
      <vt:lpstr>Potential for Emerging Food Allergens</vt:lpstr>
      <vt:lpstr>Plant-Based Beverages</vt:lpstr>
      <vt:lpstr>PowerPoint Presentation</vt:lpstr>
      <vt:lpstr>Allergen Hazard Analysis in Milk and Plant Beverages</vt:lpstr>
      <vt:lpstr>Beverages: Allergen Cross-Contact Management Considerations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Gergen</dc:creator>
  <cp:lastModifiedBy>Vernora R Petty</cp:lastModifiedBy>
  <cp:revision>126</cp:revision>
  <cp:lastPrinted>2017-12-15T19:44:14Z</cp:lastPrinted>
  <dcterms:created xsi:type="dcterms:W3CDTF">2016-09-22T17:07:59Z</dcterms:created>
  <dcterms:modified xsi:type="dcterms:W3CDTF">2022-09-20T16:05:17Z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2015-09-10T00:00:00Z</vt:filetime>
  </property>
</Properties>
</file>